
<file path=[Content_Types].xml><?xml version="1.0" encoding="utf-8"?>
<Types xmlns="http://schemas.openxmlformats.org/package/2006/content-types">
  <Default Extension="jfif"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58" r:id="rId7"/>
    <p:sldId id="259" r:id="rId8"/>
    <p:sldId id="263" r:id="rId9"/>
    <p:sldId id="267" r:id="rId10"/>
    <p:sldId id="281" r:id="rId11"/>
    <p:sldId id="282" r:id="rId12"/>
    <p:sldId id="283" r:id="rId13"/>
    <p:sldId id="284" r:id="rId14"/>
    <p:sldId id="285" r:id="rId15"/>
    <p:sldId id="268" r:id="rId16"/>
    <p:sldId id="286" r:id="rId17"/>
    <p:sldId id="289" r:id="rId18"/>
    <p:sldId id="280" r:id="rId19"/>
    <p:sldId id="287" r:id="rId20"/>
    <p:sldId id="288"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8EBD5"/>
    <a:srgbClr val="88C8CA"/>
    <a:srgbClr val="72BEC0"/>
    <a:srgbClr val="8189A2"/>
    <a:srgbClr val="33CCCC"/>
    <a:srgbClr val="CCECFF"/>
    <a:srgbClr val="4BA5A7"/>
    <a:srgbClr val="D7E9E8"/>
    <a:srgbClr val="6199BF"/>
    <a:srgbClr val="22405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24" autoAdjust="0"/>
  </p:normalViewPr>
  <p:slideViewPr>
    <p:cSldViewPr snapToGrid="0">
      <p:cViewPr varScale="1">
        <p:scale>
          <a:sx n="72" d="100"/>
          <a:sy n="72" d="100"/>
        </p:scale>
        <p:origin x="660" y="66"/>
      </p:cViewPr>
      <p:guideLst/>
    </p:cSldViewPr>
  </p:slideViewPr>
  <p:outlineViewPr>
    <p:cViewPr>
      <p:scale>
        <a:sx n="33" d="100"/>
        <a:sy n="33" d="100"/>
      </p:scale>
      <p:origin x="0" y="-8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71B92A-D8A3-4FFA-9356-DAC057320316}" type="doc">
      <dgm:prSet loTypeId="urn:microsoft.com/office/officeart/2011/layout/CircleProcess" loCatId="officeonline" qsTypeId="urn:microsoft.com/office/officeart/2005/8/quickstyle/3d3" qsCatId="3D" csTypeId="urn:microsoft.com/office/officeart/2005/8/colors/colorful1" csCatId="colorful" phldr="1"/>
      <dgm:spPr/>
      <dgm:t>
        <a:bodyPr/>
        <a:lstStyle/>
        <a:p>
          <a:endParaRPr lang="en-US"/>
        </a:p>
      </dgm:t>
    </dgm:pt>
    <dgm:pt modelId="{D170630E-FF6E-457D-86C8-84392CA5024B}">
      <dgm:prSet phldrT="[Text]"/>
      <dgm:spPr/>
      <dgm:t>
        <a:bodyPr/>
        <a:lstStyle/>
        <a:p>
          <a:r>
            <a:rPr lang="en-US" dirty="0"/>
            <a:t>Data</a:t>
          </a:r>
        </a:p>
      </dgm:t>
    </dgm:pt>
    <dgm:pt modelId="{E0936EDA-2DD6-49D0-94DF-4A5D134410FC}" type="parTrans" cxnId="{346AE963-F0B6-479E-B5F7-2B9E937D89B5}">
      <dgm:prSet/>
      <dgm:spPr/>
      <dgm:t>
        <a:bodyPr/>
        <a:lstStyle/>
        <a:p>
          <a:endParaRPr lang="en-US"/>
        </a:p>
      </dgm:t>
    </dgm:pt>
    <dgm:pt modelId="{E03057EF-8EE8-44B5-8DE0-5F60A5C2F4A1}" type="sibTrans" cxnId="{346AE963-F0B6-479E-B5F7-2B9E937D89B5}">
      <dgm:prSet/>
      <dgm:spPr/>
      <dgm:t>
        <a:bodyPr/>
        <a:lstStyle/>
        <a:p>
          <a:endParaRPr lang="en-US"/>
        </a:p>
      </dgm:t>
    </dgm:pt>
    <dgm:pt modelId="{A54FC49B-587F-4193-9967-05C3D4915FD5}">
      <dgm:prSet phldrT="[Text]"/>
      <dgm:spPr/>
      <dgm:t>
        <a:bodyPr/>
        <a:lstStyle/>
        <a:p>
          <a:r>
            <a:rPr lang="en-US" b="0" i="0" dirty="0"/>
            <a:t>Feature Engineering</a:t>
          </a:r>
          <a:endParaRPr lang="en-US" b="0" dirty="0"/>
        </a:p>
      </dgm:t>
    </dgm:pt>
    <dgm:pt modelId="{FB278542-4265-4858-84D8-36162E67B1A5}" type="parTrans" cxnId="{C5246BE2-E932-4C51-9E64-3725D0A9B431}">
      <dgm:prSet/>
      <dgm:spPr/>
      <dgm:t>
        <a:bodyPr/>
        <a:lstStyle/>
        <a:p>
          <a:endParaRPr lang="en-US"/>
        </a:p>
      </dgm:t>
    </dgm:pt>
    <dgm:pt modelId="{F87F46A8-CF29-4082-A8E1-5A5791A4F08D}" type="sibTrans" cxnId="{C5246BE2-E932-4C51-9E64-3725D0A9B431}">
      <dgm:prSet/>
      <dgm:spPr/>
      <dgm:t>
        <a:bodyPr/>
        <a:lstStyle/>
        <a:p>
          <a:endParaRPr lang="en-US"/>
        </a:p>
      </dgm:t>
    </dgm:pt>
    <dgm:pt modelId="{6BF5C9D8-EAE9-4054-9C78-CB359746C418}">
      <dgm:prSet phldrT="[Text]"/>
      <dgm:spPr/>
      <dgm:t>
        <a:bodyPr/>
        <a:lstStyle/>
        <a:p>
          <a:r>
            <a:rPr lang="en-US" dirty="0"/>
            <a:t>EDA</a:t>
          </a:r>
        </a:p>
      </dgm:t>
    </dgm:pt>
    <dgm:pt modelId="{7D6F1B80-B5D3-4004-B6D6-2EC21C2C0228}" type="parTrans" cxnId="{76E1F3AB-886D-43D4-8727-624385481555}">
      <dgm:prSet/>
      <dgm:spPr/>
      <dgm:t>
        <a:bodyPr/>
        <a:lstStyle/>
        <a:p>
          <a:endParaRPr lang="en-US"/>
        </a:p>
      </dgm:t>
    </dgm:pt>
    <dgm:pt modelId="{3D915FEE-9B02-4389-8B98-31D217F5DF48}" type="sibTrans" cxnId="{76E1F3AB-886D-43D4-8727-624385481555}">
      <dgm:prSet/>
      <dgm:spPr/>
      <dgm:t>
        <a:bodyPr/>
        <a:lstStyle/>
        <a:p>
          <a:endParaRPr lang="en-US"/>
        </a:p>
      </dgm:t>
    </dgm:pt>
    <dgm:pt modelId="{CF3A27D1-7EB4-4686-BCD4-AA8B6198411B}">
      <dgm:prSet phldrT="[Text]"/>
      <dgm:spPr/>
      <dgm:t>
        <a:bodyPr/>
        <a:lstStyle/>
        <a:p>
          <a:r>
            <a:rPr lang="en-US" b="0" i="0" dirty="0"/>
            <a:t>Data Pr-Processing</a:t>
          </a:r>
          <a:endParaRPr lang="en-US" b="0" dirty="0"/>
        </a:p>
      </dgm:t>
    </dgm:pt>
    <dgm:pt modelId="{4E1F978F-8198-44F5-8818-46F3A0890479}" type="parTrans" cxnId="{48E07449-2C3A-41E7-9F0D-F5FEEF49057E}">
      <dgm:prSet/>
      <dgm:spPr/>
      <dgm:t>
        <a:bodyPr/>
        <a:lstStyle/>
        <a:p>
          <a:endParaRPr lang="en-US"/>
        </a:p>
      </dgm:t>
    </dgm:pt>
    <dgm:pt modelId="{46C5F467-CAAD-42D2-AD62-B6576CB7FB6A}" type="sibTrans" cxnId="{48E07449-2C3A-41E7-9F0D-F5FEEF49057E}">
      <dgm:prSet/>
      <dgm:spPr/>
      <dgm:t>
        <a:bodyPr/>
        <a:lstStyle/>
        <a:p>
          <a:endParaRPr lang="en-US"/>
        </a:p>
      </dgm:t>
    </dgm:pt>
    <dgm:pt modelId="{BA0C5A1C-E087-421D-9173-EAF02E7D7C84}">
      <dgm:prSet phldrT="[Text]"/>
      <dgm:spPr/>
      <dgm:t>
        <a:bodyPr/>
        <a:lstStyle/>
        <a:p>
          <a:r>
            <a:rPr lang="en-US" b="0" dirty="0"/>
            <a:t>Evaluation</a:t>
          </a:r>
        </a:p>
      </dgm:t>
    </dgm:pt>
    <dgm:pt modelId="{480F9B9C-B6B6-4E64-9677-C3FF33613405}" type="parTrans" cxnId="{43801F4C-B527-45E8-BBEE-7BAC384C2429}">
      <dgm:prSet/>
      <dgm:spPr/>
      <dgm:t>
        <a:bodyPr/>
        <a:lstStyle/>
        <a:p>
          <a:endParaRPr lang="en-US"/>
        </a:p>
      </dgm:t>
    </dgm:pt>
    <dgm:pt modelId="{5B072E4C-B436-4590-9597-0B64D870B942}" type="sibTrans" cxnId="{43801F4C-B527-45E8-BBEE-7BAC384C2429}">
      <dgm:prSet/>
      <dgm:spPr/>
      <dgm:t>
        <a:bodyPr/>
        <a:lstStyle/>
        <a:p>
          <a:endParaRPr lang="en-US"/>
        </a:p>
      </dgm:t>
    </dgm:pt>
    <dgm:pt modelId="{71B2F881-FC9F-4E5A-A0E0-E99FFE268065}">
      <dgm:prSet phldrT="[Text]"/>
      <dgm:spPr/>
      <dgm:t>
        <a:bodyPr/>
        <a:lstStyle/>
        <a:p>
          <a:r>
            <a:rPr lang="en-US" b="0" i="0" dirty="0"/>
            <a:t>Model</a:t>
          </a:r>
          <a:endParaRPr lang="en-US" b="0" dirty="0"/>
        </a:p>
      </dgm:t>
    </dgm:pt>
    <dgm:pt modelId="{453109BC-BEE3-4179-8306-F960323F3783}" type="parTrans" cxnId="{05222099-CC53-4FBB-9C33-0025FAB7F6F4}">
      <dgm:prSet/>
      <dgm:spPr/>
      <dgm:t>
        <a:bodyPr/>
        <a:lstStyle/>
        <a:p>
          <a:endParaRPr lang="en-US"/>
        </a:p>
      </dgm:t>
    </dgm:pt>
    <dgm:pt modelId="{3EC665B2-CF46-47A0-9586-06112EF27D9F}" type="sibTrans" cxnId="{05222099-CC53-4FBB-9C33-0025FAB7F6F4}">
      <dgm:prSet/>
      <dgm:spPr/>
      <dgm:t>
        <a:bodyPr/>
        <a:lstStyle/>
        <a:p>
          <a:endParaRPr lang="en-US"/>
        </a:p>
      </dgm:t>
    </dgm:pt>
    <dgm:pt modelId="{2AD3D106-0E3B-4C6C-88B7-9FF60434A049}" type="pres">
      <dgm:prSet presAssocID="{6E71B92A-D8A3-4FFA-9356-DAC057320316}" presName="Name0" presStyleCnt="0">
        <dgm:presLayoutVars>
          <dgm:chMax val="11"/>
          <dgm:chPref val="11"/>
          <dgm:dir/>
          <dgm:resizeHandles/>
        </dgm:presLayoutVars>
      </dgm:prSet>
      <dgm:spPr/>
    </dgm:pt>
    <dgm:pt modelId="{14E76ABA-9FA3-4267-8585-A4FB2474499D}" type="pres">
      <dgm:prSet presAssocID="{BA0C5A1C-E087-421D-9173-EAF02E7D7C84}" presName="Accent6" presStyleCnt="0"/>
      <dgm:spPr/>
    </dgm:pt>
    <dgm:pt modelId="{D3B2A496-29C8-40B9-95B6-BC8642B0264E}" type="pres">
      <dgm:prSet presAssocID="{BA0C5A1C-E087-421D-9173-EAF02E7D7C84}" presName="Accent" presStyleLbl="node1" presStyleIdx="0" presStyleCnt="6"/>
      <dgm:spPr/>
    </dgm:pt>
    <dgm:pt modelId="{E8264A03-0D64-4E27-97F9-2FB78C13895A}" type="pres">
      <dgm:prSet presAssocID="{BA0C5A1C-E087-421D-9173-EAF02E7D7C84}" presName="ParentBackground6" presStyleCnt="0"/>
      <dgm:spPr/>
    </dgm:pt>
    <dgm:pt modelId="{5227FC11-701E-4948-B007-EE3EF29B5D92}" type="pres">
      <dgm:prSet presAssocID="{BA0C5A1C-E087-421D-9173-EAF02E7D7C84}" presName="ParentBackground" presStyleLbl="fgAcc1" presStyleIdx="0" presStyleCnt="6"/>
      <dgm:spPr/>
    </dgm:pt>
    <dgm:pt modelId="{FA2733E1-BA9D-4E19-9227-AA067B15BE74}" type="pres">
      <dgm:prSet presAssocID="{BA0C5A1C-E087-421D-9173-EAF02E7D7C84}" presName="Parent6" presStyleLbl="revTx" presStyleIdx="0" presStyleCnt="0">
        <dgm:presLayoutVars>
          <dgm:chMax val="1"/>
          <dgm:chPref val="1"/>
          <dgm:bulletEnabled val="1"/>
        </dgm:presLayoutVars>
      </dgm:prSet>
      <dgm:spPr/>
    </dgm:pt>
    <dgm:pt modelId="{85E64E16-A5CB-419B-9C36-AF86B1F443F1}" type="pres">
      <dgm:prSet presAssocID="{71B2F881-FC9F-4E5A-A0E0-E99FFE268065}" presName="Accent5" presStyleCnt="0"/>
      <dgm:spPr/>
    </dgm:pt>
    <dgm:pt modelId="{F023AFDA-54A9-4CAB-A42B-D85033699E52}" type="pres">
      <dgm:prSet presAssocID="{71B2F881-FC9F-4E5A-A0E0-E99FFE268065}" presName="Accent" presStyleLbl="node1" presStyleIdx="1" presStyleCnt="6"/>
      <dgm:spPr/>
    </dgm:pt>
    <dgm:pt modelId="{4ED0A86F-00FD-431A-91AC-8976B7EFD2EA}" type="pres">
      <dgm:prSet presAssocID="{71B2F881-FC9F-4E5A-A0E0-E99FFE268065}" presName="ParentBackground5" presStyleCnt="0"/>
      <dgm:spPr/>
    </dgm:pt>
    <dgm:pt modelId="{4ED78A49-F9A6-4D8E-8FD4-5776000AC11A}" type="pres">
      <dgm:prSet presAssocID="{71B2F881-FC9F-4E5A-A0E0-E99FFE268065}" presName="ParentBackground" presStyleLbl="fgAcc1" presStyleIdx="1" presStyleCnt="6"/>
      <dgm:spPr/>
    </dgm:pt>
    <dgm:pt modelId="{7B1B9DC7-6C5A-4CDB-A231-8EFEB67CF102}" type="pres">
      <dgm:prSet presAssocID="{71B2F881-FC9F-4E5A-A0E0-E99FFE268065}" presName="Parent5" presStyleLbl="revTx" presStyleIdx="0" presStyleCnt="0">
        <dgm:presLayoutVars>
          <dgm:chMax val="1"/>
          <dgm:chPref val="1"/>
          <dgm:bulletEnabled val="1"/>
        </dgm:presLayoutVars>
      </dgm:prSet>
      <dgm:spPr/>
    </dgm:pt>
    <dgm:pt modelId="{9294215B-342A-45A1-AB78-DA23AEBDEE52}" type="pres">
      <dgm:prSet presAssocID="{A54FC49B-587F-4193-9967-05C3D4915FD5}" presName="Accent4" presStyleCnt="0"/>
      <dgm:spPr/>
    </dgm:pt>
    <dgm:pt modelId="{EA6293E4-F188-4D27-BB9D-19D61F75C316}" type="pres">
      <dgm:prSet presAssocID="{A54FC49B-587F-4193-9967-05C3D4915FD5}" presName="Accent" presStyleLbl="node1" presStyleIdx="2" presStyleCnt="6"/>
      <dgm:spPr/>
    </dgm:pt>
    <dgm:pt modelId="{A354053B-4384-428C-B647-5E94C271C7B7}" type="pres">
      <dgm:prSet presAssocID="{A54FC49B-587F-4193-9967-05C3D4915FD5}" presName="ParentBackground4" presStyleCnt="0"/>
      <dgm:spPr/>
    </dgm:pt>
    <dgm:pt modelId="{A9F24C77-E180-4420-B7FA-E505E24B3307}" type="pres">
      <dgm:prSet presAssocID="{A54FC49B-587F-4193-9967-05C3D4915FD5}" presName="ParentBackground" presStyleLbl="fgAcc1" presStyleIdx="2" presStyleCnt="6"/>
      <dgm:spPr/>
    </dgm:pt>
    <dgm:pt modelId="{94DF3018-FB67-479B-90E9-6C34D827C7C9}" type="pres">
      <dgm:prSet presAssocID="{A54FC49B-587F-4193-9967-05C3D4915FD5}" presName="Parent4" presStyleLbl="revTx" presStyleIdx="0" presStyleCnt="0">
        <dgm:presLayoutVars>
          <dgm:chMax val="1"/>
          <dgm:chPref val="1"/>
          <dgm:bulletEnabled val="1"/>
        </dgm:presLayoutVars>
      </dgm:prSet>
      <dgm:spPr/>
    </dgm:pt>
    <dgm:pt modelId="{89BFDE05-8D1A-406D-B3DC-8ACF6605D201}" type="pres">
      <dgm:prSet presAssocID="{CF3A27D1-7EB4-4686-BCD4-AA8B6198411B}" presName="Accent3" presStyleCnt="0"/>
      <dgm:spPr/>
    </dgm:pt>
    <dgm:pt modelId="{910AA6D8-F232-4E6A-9A8D-F794A567383E}" type="pres">
      <dgm:prSet presAssocID="{CF3A27D1-7EB4-4686-BCD4-AA8B6198411B}" presName="Accent" presStyleLbl="node1" presStyleIdx="3" presStyleCnt="6"/>
      <dgm:spPr/>
    </dgm:pt>
    <dgm:pt modelId="{F2957954-5C34-447D-A61D-1939F1369E05}" type="pres">
      <dgm:prSet presAssocID="{CF3A27D1-7EB4-4686-BCD4-AA8B6198411B}" presName="ParentBackground3" presStyleCnt="0"/>
      <dgm:spPr/>
    </dgm:pt>
    <dgm:pt modelId="{08835578-998F-44E4-A80F-FB3299FC8CD7}" type="pres">
      <dgm:prSet presAssocID="{CF3A27D1-7EB4-4686-BCD4-AA8B6198411B}" presName="ParentBackground" presStyleLbl="fgAcc1" presStyleIdx="3" presStyleCnt="6"/>
      <dgm:spPr/>
    </dgm:pt>
    <dgm:pt modelId="{6180D2A4-1B82-472A-8A94-E2D37D5776C5}" type="pres">
      <dgm:prSet presAssocID="{CF3A27D1-7EB4-4686-BCD4-AA8B6198411B}" presName="Parent3" presStyleLbl="revTx" presStyleIdx="0" presStyleCnt="0">
        <dgm:presLayoutVars>
          <dgm:chMax val="1"/>
          <dgm:chPref val="1"/>
          <dgm:bulletEnabled val="1"/>
        </dgm:presLayoutVars>
      </dgm:prSet>
      <dgm:spPr/>
    </dgm:pt>
    <dgm:pt modelId="{E02CBB45-25CE-469A-9917-1F5B9EDAAC8A}" type="pres">
      <dgm:prSet presAssocID="{6BF5C9D8-EAE9-4054-9C78-CB359746C418}" presName="Accent2" presStyleCnt="0"/>
      <dgm:spPr/>
    </dgm:pt>
    <dgm:pt modelId="{F4592C16-F696-4AB6-9AA0-780955E2F2A1}" type="pres">
      <dgm:prSet presAssocID="{6BF5C9D8-EAE9-4054-9C78-CB359746C418}" presName="Accent" presStyleLbl="node1" presStyleIdx="4" presStyleCnt="6"/>
      <dgm:spPr/>
    </dgm:pt>
    <dgm:pt modelId="{10EB688D-82CF-4399-8260-AFCEBFE757F1}" type="pres">
      <dgm:prSet presAssocID="{6BF5C9D8-EAE9-4054-9C78-CB359746C418}" presName="ParentBackground2" presStyleCnt="0"/>
      <dgm:spPr/>
    </dgm:pt>
    <dgm:pt modelId="{765CE979-5596-4853-A697-C9CE42702758}" type="pres">
      <dgm:prSet presAssocID="{6BF5C9D8-EAE9-4054-9C78-CB359746C418}" presName="ParentBackground" presStyleLbl="fgAcc1" presStyleIdx="4" presStyleCnt="6"/>
      <dgm:spPr/>
    </dgm:pt>
    <dgm:pt modelId="{7CCDB981-663C-4E38-84D2-ACAC05578A77}" type="pres">
      <dgm:prSet presAssocID="{6BF5C9D8-EAE9-4054-9C78-CB359746C418}" presName="Parent2" presStyleLbl="revTx" presStyleIdx="0" presStyleCnt="0">
        <dgm:presLayoutVars>
          <dgm:chMax val="1"/>
          <dgm:chPref val="1"/>
          <dgm:bulletEnabled val="1"/>
        </dgm:presLayoutVars>
      </dgm:prSet>
      <dgm:spPr/>
    </dgm:pt>
    <dgm:pt modelId="{FA00674F-6941-44CC-B259-F4F0E6E89A74}" type="pres">
      <dgm:prSet presAssocID="{D170630E-FF6E-457D-86C8-84392CA5024B}" presName="Accent1" presStyleCnt="0"/>
      <dgm:spPr/>
    </dgm:pt>
    <dgm:pt modelId="{75CE3DB1-35EB-4747-8C4B-34A5EB81906F}" type="pres">
      <dgm:prSet presAssocID="{D170630E-FF6E-457D-86C8-84392CA5024B}" presName="Accent" presStyleLbl="node1" presStyleIdx="5" presStyleCnt="6"/>
      <dgm:spPr/>
    </dgm:pt>
    <dgm:pt modelId="{060E2895-CA01-4A0A-98EE-5BA22B36960C}" type="pres">
      <dgm:prSet presAssocID="{D170630E-FF6E-457D-86C8-84392CA5024B}" presName="ParentBackground1" presStyleCnt="0"/>
      <dgm:spPr/>
    </dgm:pt>
    <dgm:pt modelId="{6B81756C-7F26-4225-973E-4C8F1C8BE893}" type="pres">
      <dgm:prSet presAssocID="{D170630E-FF6E-457D-86C8-84392CA5024B}" presName="ParentBackground" presStyleLbl="fgAcc1" presStyleIdx="5" presStyleCnt="6" custAng="0"/>
      <dgm:spPr/>
    </dgm:pt>
    <dgm:pt modelId="{407ACCE9-378C-4E4A-8D2D-46C46697EE27}" type="pres">
      <dgm:prSet presAssocID="{D170630E-FF6E-457D-86C8-84392CA5024B}" presName="Parent1" presStyleLbl="revTx" presStyleIdx="0" presStyleCnt="0">
        <dgm:presLayoutVars>
          <dgm:chMax val="1"/>
          <dgm:chPref val="1"/>
          <dgm:bulletEnabled val="1"/>
        </dgm:presLayoutVars>
      </dgm:prSet>
      <dgm:spPr/>
    </dgm:pt>
  </dgm:ptLst>
  <dgm:cxnLst>
    <dgm:cxn modelId="{D408BC03-215D-47B5-9469-74F5AC137BF9}" type="presOf" srcId="{CF3A27D1-7EB4-4686-BCD4-AA8B6198411B}" destId="{6180D2A4-1B82-472A-8A94-E2D37D5776C5}" srcOrd="1" destOrd="0" presId="urn:microsoft.com/office/officeart/2011/layout/CircleProcess"/>
    <dgm:cxn modelId="{B8782A1D-C8A0-41E3-A778-792751DBA2CF}" type="presOf" srcId="{D170630E-FF6E-457D-86C8-84392CA5024B}" destId="{407ACCE9-378C-4E4A-8D2D-46C46697EE27}" srcOrd="1" destOrd="0" presId="urn:microsoft.com/office/officeart/2011/layout/CircleProcess"/>
    <dgm:cxn modelId="{E680CA22-F426-403C-97F0-ADB185FD8DD6}" type="presOf" srcId="{6BF5C9D8-EAE9-4054-9C78-CB359746C418}" destId="{765CE979-5596-4853-A697-C9CE42702758}" srcOrd="0" destOrd="0" presId="urn:microsoft.com/office/officeart/2011/layout/CircleProcess"/>
    <dgm:cxn modelId="{346AE963-F0B6-479E-B5F7-2B9E937D89B5}" srcId="{6E71B92A-D8A3-4FFA-9356-DAC057320316}" destId="{D170630E-FF6E-457D-86C8-84392CA5024B}" srcOrd="0" destOrd="0" parTransId="{E0936EDA-2DD6-49D0-94DF-4A5D134410FC}" sibTransId="{E03057EF-8EE8-44B5-8DE0-5F60A5C2F4A1}"/>
    <dgm:cxn modelId="{48E07449-2C3A-41E7-9F0D-F5FEEF49057E}" srcId="{6E71B92A-D8A3-4FFA-9356-DAC057320316}" destId="{CF3A27D1-7EB4-4686-BCD4-AA8B6198411B}" srcOrd="2" destOrd="0" parTransId="{4E1F978F-8198-44F5-8818-46F3A0890479}" sibTransId="{46C5F467-CAAD-42D2-AD62-B6576CB7FB6A}"/>
    <dgm:cxn modelId="{43801F4C-B527-45E8-BBEE-7BAC384C2429}" srcId="{6E71B92A-D8A3-4FFA-9356-DAC057320316}" destId="{BA0C5A1C-E087-421D-9173-EAF02E7D7C84}" srcOrd="5" destOrd="0" parTransId="{480F9B9C-B6B6-4E64-9677-C3FF33613405}" sibTransId="{5B072E4C-B436-4590-9597-0B64D870B942}"/>
    <dgm:cxn modelId="{41F6884E-00A8-4DA0-9F55-2B5627E9D015}" type="presOf" srcId="{BA0C5A1C-E087-421D-9173-EAF02E7D7C84}" destId="{FA2733E1-BA9D-4E19-9227-AA067B15BE74}" srcOrd="1" destOrd="0" presId="urn:microsoft.com/office/officeart/2011/layout/CircleProcess"/>
    <dgm:cxn modelId="{1B85BC71-0B6D-4A74-A859-4957924E76DE}" type="presOf" srcId="{A54FC49B-587F-4193-9967-05C3D4915FD5}" destId="{A9F24C77-E180-4420-B7FA-E505E24B3307}" srcOrd="0" destOrd="0" presId="urn:microsoft.com/office/officeart/2011/layout/CircleProcess"/>
    <dgm:cxn modelId="{39EA4857-7594-4735-A24A-E831B13EF0AE}" type="presOf" srcId="{6BF5C9D8-EAE9-4054-9C78-CB359746C418}" destId="{7CCDB981-663C-4E38-84D2-ACAC05578A77}" srcOrd="1" destOrd="0" presId="urn:microsoft.com/office/officeart/2011/layout/CircleProcess"/>
    <dgm:cxn modelId="{115D408E-5B40-4D19-B155-20697B1079EC}" type="presOf" srcId="{71B2F881-FC9F-4E5A-A0E0-E99FFE268065}" destId="{4ED78A49-F9A6-4D8E-8FD4-5776000AC11A}" srcOrd="0" destOrd="0" presId="urn:microsoft.com/office/officeart/2011/layout/CircleProcess"/>
    <dgm:cxn modelId="{05222099-CC53-4FBB-9C33-0025FAB7F6F4}" srcId="{6E71B92A-D8A3-4FFA-9356-DAC057320316}" destId="{71B2F881-FC9F-4E5A-A0E0-E99FFE268065}" srcOrd="4" destOrd="0" parTransId="{453109BC-BEE3-4179-8306-F960323F3783}" sibTransId="{3EC665B2-CF46-47A0-9586-06112EF27D9F}"/>
    <dgm:cxn modelId="{F1ADE99D-4F41-4E26-BB4E-CC7901EAC621}" type="presOf" srcId="{6E71B92A-D8A3-4FFA-9356-DAC057320316}" destId="{2AD3D106-0E3B-4C6C-88B7-9FF60434A049}" srcOrd="0" destOrd="0" presId="urn:microsoft.com/office/officeart/2011/layout/CircleProcess"/>
    <dgm:cxn modelId="{76E1F3AB-886D-43D4-8727-624385481555}" srcId="{6E71B92A-D8A3-4FFA-9356-DAC057320316}" destId="{6BF5C9D8-EAE9-4054-9C78-CB359746C418}" srcOrd="1" destOrd="0" parTransId="{7D6F1B80-B5D3-4004-B6D6-2EC21C2C0228}" sibTransId="{3D915FEE-9B02-4389-8B98-31D217F5DF48}"/>
    <dgm:cxn modelId="{C5BF6AB2-C3F7-4921-9756-A5B379054680}" type="presOf" srcId="{BA0C5A1C-E087-421D-9173-EAF02E7D7C84}" destId="{5227FC11-701E-4948-B007-EE3EF29B5D92}" srcOrd="0" destOrd="0" presId="urn:microsoft.com/office/officeart/2011/layout/CircleProcess"/>
    <dgm:cxn modelId="{94550CB4-D5F4-4D48-BB18-9E8FD1BC9CC5}" type="presOf" srcId="{A54FC49B-587F-4193-9967-05C3D4915FD5}" destId="{94DF3018-FB67-479B-90E9-6C34D827C7C9}" srcOrd="1" destOrd="0" presId="urn:microsoft.com/office/officeart/2011/layout/CircleProcess"/>
    <dgm:cxn modelId="{F07F2EBE-8418-4644-8E64-E017FAC42406}" type="presOf" srcId="{CF3A27D1-7EB4-4686-BCD4-AA8B6198411B}" destId="{08835578-998F-44E4-A80F-FB3299FC8CD7}" srcOrd="0" destOrd="0" presId="urn:microsoft.com/office/officeart/2011/layout/CircleProcess"/>
    <dgm:cxn modelId="{C5246BE2-E932-4C51-9E64-3725D0A9B431}" srcId="{6E71B92A-D8A3-4FFA-9356-DAC057320316}" destId="{A54FC49B-587F-4193-9967-05C3D4915FD5}" srcOrd="3" destOrd="0" parTransId="{FB278542-4265-4858-84D8-36162E67B1A5}" sibTransId="{F87F46A8-CF29-4082-A8E1-5A5791A4F08D}"/>
    <dgm:cxn modelId="{41D5EBF5-E10A-4A3B-A7BC-353D6FC7B45B}" type="presOf" srcId="{71B2F881-FC9F-4E5A-A0E0-E99FFE268065}" destId="{7B1B9DC7-6C5A-4CDB-A231-8EFEB67CF102}" srcOrd="1" destOrd="0" presId="urn:microsoft.com/office/officeart/2011/layout/CircleProcess"/>
    <dgm:cxn modelId="{C9E25BFD-74B5-4988-AB26-F2F976F22899}" type="presOf" srcId="{D170630E-FF6E-457D-86C8-84392CA5024B}" destId="{6B81756C-7F26-4225-973E-4C8F1C8BE893}" srcOrd="0" destOrd="0" presId="urn:microsoft.com/office/officeart/2011/layout/CircleProcess"/>
    <dgm:cxn modelId="{7733F684-89F2-4A17-A1B1-8148B6962DB5}" type="presParOf" srcId="{2AD3D106-0E3B-4C6C-88B7-9FF60434A049}" destId="{14E76ABA-9FA3-4267-8585-A4FB2474499D}" srcOrd="0" destOrd="0" presId="urn:microsoft.com/office/officeart/2011/layout/CircleProcess"/>
    <dgm:cxn modelId="{9F8AAA38-597A-475D-BD8B-C7A10077C05D}" type="presParOf" srcId="{14E76ABA-9FA3-4267-8585-A4FB2474499D}" destId="{D3B2A496-29C8-40B9-95B6-BC8642B0264E}" srcOrd="0" destOrd="0" presId="urn:microsoft.com/office/officeart/2011/layout/CircleProcess"/>
    <dgm:cxn modelId="{E1DE1834-D73D-4F83-BD32-D4E68A6220D0}" type="presParOf" srcId="{2AD3D106-0E3B-4C6C-88B7-9FF60434A049}" destId="{E8264A03-0D64-4E27-97F9-2FB78C13895A}" srcOrd="1" destOrd="0" presId="urn:microsoft.com/office/officeart/2011/layout/CircleProcess"/>
    <dgm:cxn modelId="{741EE423-1942-4637-9DFB-2C1908003C33}" type="presParOf" srcId="{E8264A03-0D64-4E27-97F9-2FB78C13895A}" destId="{5227FC11-701E-4948-B007-EE3EF29B5D92}" srcOrd="0" destOrd="0" presId="urn:microsoft.com/office/officeart/2011/layout/CircleProcess"/>
    <dgm:cxn modelId="{9DDC4E16-AE91-461A-8AF7-A3242E8CC42B}" type="presParOf" srcId="{2AD3D106-0E3B-4C6C-88B7-9FF60434A049}" destId="{FA2733E1-BA9D-4E19-9227-AA067B15BE74}" srcOrd="2" destOrd="0" presId="urn:microsoft.com/office/officeart/2011/layout/CircleProcess"/>
    <dgm:cxn modelId="{63C91A4E-68DC-4D98-821D-4D54F2813EBF}" type="presParOf" srcId="{2AD3D106-0E3B-4C6C-88B7-9FF60434A049}" destId="{85E64E16-A5CB-419B-9C36-AF86B1F443F1}" srcOrd="3" destOrd="0" presId="urn:microsoft.com/office/officeart/2011/layout/CircleProcess"/>
    <dgm:cxn modelId="{28594061-D15E-4D86-A68C-56EAC2C47038}" type="presParOf" srcId="{85E64E16-A5CB-419B-9C36-AF86B1F443F1}" destId="{F023AFDA-54A9-4CAB-A42B-D85033699E52}" srcOrd="0" destOrd="0" presId="urn:microsoft.com/office/officeart/2011/layout/CircleProcess"/>
    <dgm:cxn modelId="{E683F9CF-57BB-4761-AF49-D82B337F62EF}" type="presParOf" srcId="{2AD3D106-0E3B-4C6C-88B7-9FF60434A049}" destId="{4ED0A86F-00FD-431A-91AC-8976B7EFD2EA}" srcOrd="4" destOrd="0" presId="urn:microsoft.com/office/officeart/2011/layout/CircleProcess"/>
    <dgm:cxn modelId="{301C99F4-46E3-4E5E-89E7-6F62D7DE0778}" type="presParOf" srcId="{4ED0A86F-00FD-431A-91AC-8976B7EFD2EA}" destId="{4ED78A49-F9A6-4D8E-8FD4-5776000AC11A}" srcOrd="0" destOrd="0" presId="urn:microsoft.com/office/officeart/2011/layout/CircleProcess"/>
    <dgm:cxn modelId="{52FAB78C-A938-456E-85AD-2A28748584BA}" type="presParOf" srcId="{2AD3D106-0E3B-4C6C-88B7-9FF60434A049}" destId="{7B1B9DC7-6C5A-4CDB-A231-8EFEB67CF102}" srcOrd="5" destOrd="0" presId="urn:microsoft.com/office/officeart/2011/layout/CircleProcess"/>
    <dgm:cxn modelId="{AAB1369F-A56C-454E-81BB-6B3800D742EB}" type="presParOf" srcId="{2AD3D106-0E3B-4C6C-88B7-9FF60434A049}" destId="{9294215B-342A-45A1-AB78-DA23AEBDEE52}" srcOrd="6" destOrd="0" presId="urn:microsoft.com/office/officeart/2011/layout/CircleProcess"/>
    <dgm:cxn modelId="{BD8F6FF2-3C89-4B8D-BB56-A05D11C8F5E1}" type="presParOf" srcId="{9294215B-342A-45A1-AB78-DA23AEBDEE52}" destId="{EA6293E4-F188-4D27-BB9D-19D61F75C316}" srcOrd="0" destOrd="0" presId="urn:microsoft.com/office/officeart/2011/layout/CircleProcess"/>
    <dgm:cxn modelId="{4D9DBA5A-8B02-41C1-9D24-BCFD03BD7542}" type="presParOf" srcId="{2AD3D106-0E3B-4C6C-88B7-9FF60434A049}" destId="{A354053B-4384-428C-B647-5E94C271C7B7}" srcOrd="7" destOrd="0" presId="urn:microsoft.com/office/officeart/2011/layout/CircleProcess"/>
    <dgm:cxn modelId="{A2DADE3F-5D2C-4A45-BE11-E85D7F1A0412}" type="presParOf" srcId="{A354053B-4384-428C-B647-5E94C271C7B7}" destId="{A9F24C77-E180-4420-B7FA-E505E24B3307}" srcOrd="0" destOrd="0" presId="urn:microsoft.com/office/officeart/2011/layout/CircleProcess"/>
    <dgm:cxn modelId="{614C89A9-7B6C-4465-80A8-27CA4383D835}" type="presParOf" srcId="{2AD3D106-0E3B-4C6C-88B7-9FF60434A049}" destId="{94DF3018-FB67-479B-90E9-6C34D827C7C9}" srcOrd="8" destOrd="0" presId="urn:microsoft.com/office/officeart/2011/layout/CircleProcess"/>
    <dgm:cxn modelId="{7B5932D3-CBAB-4669-92CE-D3B04136A28A}" type="presParOf" srcId="{2AD3D106-0E3B-4C6C-88B7-9FF60434A049}" destId="{89BFDE05-8D1A-406D-B3DC-8ACF6605D201}" srcOrd="9" destOrd="0" presId="urn:microsoft.com/office/officeart/2011/layout/CircleProcess"/>
    <dgm:cxn modelId="{E532AC45-E032-428C-ACA7-66109ED799BE}" type="presParOf" srcId="{89BFDE05-8D1A-406D-B3DC-8ACF6605D201}" destId="{910AA6D8-F232-4E6A-9A8D-F794A567383E}" srcOrd="0" destOrd="0" presId="urn:microsoft.com/office/officeart/2011/layout/CircleProcess"/>
    <dgm:cxn modelId="{E1FE202F-7501-427C-8ECB-80D7ED27926C}" type="presParOf" srcId="{2AD3D106-0E3B-4C6C-88B7-9FF60434A049}" destId="{F2957954-5C34-447D-A61D-1939F1369E05}" srcOrd="10" destOrd="0" presId="urn:microsoft.com/office/officeart/2011/layout/CircleProcess"/>
    <dgm:cxn modelId="{013DFAAC-EB8A-4073-B079-E1E7D0FD21B2}" type="presParOf" srcId="{F2957954-5C34-447D-A61D-1939F1369E05}" destId="{08835578-998F-44E4-A80F-FB3299FC8CD7}" srcOrd="0" destOrd="0" presId="urn:microsoft.com/office/officeart/2011/layout/CircleProcess"/>
    <dgm:cxn modelId="{EFEC4B2A-2268-454F-99FD-3C1D5F5E35D3}" type="presParOf" srcId="{2AD3D106-0E3B-4C6C-88B7-9FF60434A049}" destId="{6180D2A4-1B82-472A-8A94-E2D37D5776C5}" srcOrd="11" destOrd="0" presId="urn:microsoft.com/office/officeart/2011/layout/CircleProcess"/>
    <dgm:cxn modelId="{117E7197-814B-4DC8-BC29-247EEF032DA1}" type="presParOf" srcId="{2AD3D106-0E3B-4C6C-88B7-9FF60434A049}" destId="{E02CBB45-25CE-469A-9917-1F5B9EDAAC8A}" srcOrd="12" destOrd="0" presId="urn:microsoft.com/office/officeart/2011/layout/CircleProcess"/>
    <dgm:cxn modelId="{2CB7AB99-6639-4D26-9EDA-714D2DD1BBDA}" type="presParOf" srcId="{E02CBB45-25CE-469A-9917-1F5B9EDAAC8A}" destId="{F4592C16-F696-4AB6-9AA0-780955E2F2A1}" srcOrd="0" destOrd="0" presId="urn:microsoft.com/office/officeart/2011/layout/CircleProcess"/>
    <dgm:cxn modelId="{627704E4-88E3-4CD7-AB18-8F1FF6AC645C}" type="presParOf" srcId="{2AD3D106-0E3B-4C6C-88B7-9FF60434A049}" destId="{10EB688D-82CF-4399-8260-AFCEBFE757F1}" srcOrd="13" destOrd="0" presId="urn:microsoft.com/office/officeart/2011/layout/CircleProcess"/>
    <dgm:cxn modelId="{806690DF-2BE5-44DE-86DF-BFE8FDCA4638}" type="presParOf" srcId="{10EB688D-82CF-4399-8260-AFCEBFE757F1}" destId="{765CE979-5596-4853-A697-C9CE42702758}" srcOrd="0" destOrd="0" presId="urn:microsoft.com/office/officeart/2011/layout/CircleProcess"/>
    <dgm:cxn modelId="{C2F21288-C02D-48D9-B24D-7CF5B30FFFFE}" type="presParOf" srcId="{2AD3D106-0E3B-4C6C-88B7-9FF60434A049}" destId="{7CCDB981-663C-4E38-84D2-ACAC05578A77}" srcOrd="14" destOrd="0" presId="urn:microsoft.com/office/officeart/2011/layout/CircleProcess"/>
    <dgm:cxn modelId="{61CD37D0-EA55-4F43-A349-C916D846CDFF}" type="presParOf" srcId="{2AD3D106-0E3B-4C6C-88B7-9FF60434A049}" destId="{FA00674F-6941-44CC-B259-F4F0E6E89A74}" srcOrd="15" destOrd="0" presId="urn:microsoft.com/office/officeart/2011/layout/CircleProcess"/>
    <dgm:cxn modelId="{13370625-5E2A-4A03-A98F-5582332FFB59}" type="presParOf" srcId="{FA00674F-6941-44CC-B259-F4F0E6E89A74}" destId="{75CE3DB1-35EB-4747-8C4B-34A5EB81906F}" srcOrd="0" destOrd="0" presId="urn:microsoft.com/office/officeart/2011/layout/CircleProcess"/>
    <dgm:cxn modelId="{3C5BC593-6D1B-4675-A16E-6C2297ED2568}" type="presParOf" srcId="{2AD3D106-0E3B-4C6C-88B7-9FF60434A049}" destId="{060E2895-CA01-4A0A-98EE-5BA22B36960C}" srcOrd="16" destOrd="0" presId="urn:microsoft.com/office/officeart/2011/layout/CircleProcess"/>
    <dgm:cxn modelId="{062CBF84-8B40-425F-92B8-8269AAAE061A}" type="presParOf" srcId="{060E2895-CA01-4A0A-98EE-5BA22B36960C}" destId="{6B81756C-7F26-4225-973E-4C8F1C8BE893}" srcOrd="0" destOrd="0" presId="urn:microsoft.com/office/officeart/2011/layout/CircleProcess"/>
    <dgm:cxn modelId="{95CB44A2-EF31-4530-A2E7-26D2D211EF40}" type="presParOf" srcId="{2AD3D106-0E3B-4C6C-88B7-9FF60434A049}" destId="{407ACCE9-378C-4E4A-8D2D-46C46697EE27}" srcOrd="17"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4056544-92A9-4803-87F0-05C7BA090595}" type="doc">
      <dgm:prSet loTypeId="urn:microsoft.com/office/officeart/2005/8/layout/pyramid1" loCatId="pyramid" qsTypeId="urn:microsoft.com/office/officeart/2005/8/quickstyle/simple3" qsCatId="simple" csTypeId="urn:microsoft.com/office/officeart/2005/8/colors/colorful2" csCatId="colorful" phldr="1"/>
      <dgm:spPr/>
    </dgm:pt>
    <dgm:pt modelId="{F865FF2A-AE3F-4CF8-9CA5-7E7A1A0D313F}">
      <dgm:prSet phldrT="[Text]" custT="1"/>
      <dgm:spPr/>
      <dgm:t>
        <a:bodyPr/>
        <a:lstStyle/>
        <a:p>
          <a:r>
            <a:rPr lang="en-US" sz="1800" b="1" dirty="0"/>
            <a:t>Duplication (Toronto)</a:t>
          </a:r>
        </a:p>
      </dgm:t>
    </dgm:pt>
    <dgm:pt modelId="{0EC99AF8-4F53-405B-8C4E-9D00180B3DCF}" type="parTrans" cxnId="{8466BD97-39D7-443E-A07F-1B75D2452415}">
      <dgm:prSet/>
      <dgm:spPr/>
      <dgm:t>
        <a:bodyPr/>
        <a:lstStyle/>
        <a:p>
          <a:endParaRPr lang="en-US">
            <a:solidFill>
              <a:schemeClr val="bg1"/>
            </a:solidFill>
          </a:endParaRPr>
        </a:p>
      </dgm:t>
    </dgm:pt>
    <dgm:pt modelId="{E74249CB-5FDB-4E53-95E2-14FA5C49606A}" type="sibTrans" cxnId="{8466BD97-39D7-443E-A07F-1B75D2452415}">
      <dgm:prSet/>
      <dgm:spPr/>
      <dgm:t>
        <a:bodyPr/>
        <a:lstStyle/>
        <a:p>
          <a:endParaRPr lang="en-US">
            <a:solidFill>
              <a:schemeClr val="bg1"/>
            </a:solidFill>
          </a:endParaRPr>
        </a:p>
      </dgm:t>
    </dgm:pt>
    <dgm:pt modelId="{20F48457-3776-45CB-B747-952693180233}">
      <dgm:prSet phldrT="[Text]" custT="1"/>
      <dgm:spPr/>
      <dgm:t>
        <a:bodyPr/>
        <a:lstStyle/>
        <a:p>
          <a:endParaRPr lang="en-US" sz="1800" dirty="0"/>
        </a:p>
        <a:p>
          <a:endParaRPr lang="en-US" sz="1800" dirty="0"/>
        </a:p>
        <a:p>
          <a:r>
            <a:rPr lang="en-US" sz="1800" b="1" dirty="0"/>
            <a:t>Missing data </a:t>
          </a:r>
        </a:p>
      </dgm:t>
    </dgm:pt>
    <dgm:pt modelId="{4F2F6BDF-EA06-48EC-AC89-5A88C457F936}" type="parTrans" cxnId="{5AC4356A-9B62-4D24-B329-6EBA13BE2B72}">
      <dgm:prSet/>
      <dgm:spPr/>
      <dgm:t>
        <a:bodyPr/>
        <a:lstStyle/>
        <a:p>
          <a:endParaRPr lang="en-US">
            <a:solidFill>
              <a:schemeClr val="bg1"/>
            </a:solidFill>
          </a:endParaRPr>
        </a:p>
      </dgm:t>
    </dgm:pt>
    <dgm:pt modelId="{E22E3020-2511-4F52-BF7A-0BE606398D95}" type="sibTrans" cxnId="{5AC4356A-9B62-4D24-B329-6EBA13BE2B72}">
      <dgm:prSet/>
      <dgm:spPr/>
      <dgm:t>
        <a:bodyPr/>
        <a:lstStyle/>
        <a:p>
          <a:endParaRPr lang="en-US">
            <a:solidFill>
              <a:schemeClr val="bg1"/>
            </a:solidFill>
          </a:endParaRPr>
        </a:p>
      </dgm:t>
    </dgm:pt>
    <dgm:pt modelId="{F057F676-6E02-41AE-9DA7-68E7D3D06043}">
      <dgm:prSet phldrT="[Text]" custT="1"/>
      <dgm:spPr/>
      <dgm:t>
        <a:bodyPr/>
        <a:lstStyle/>
        <a:p>
          <a:r>
            <a:rPr lang="en-US" sz="1800" b="1" dirty="0"/>
            <a:t>Datatype </a:t>
          </a:r>
          <a:br>
            <a:rPr lang="en-US" sz="1800" b="1" dirty="0"/>
          </a:br>
          <a:r>
            <a:rPr lang="en-US" sz="1800" b="1" dirty="0"/>
            <a:t>occurrence month convert to numerical</a:t>
          </a:r>
        </a:p>
      </dgm:t>
    </dgm:pt>
    <dgm:pt modelId="{6BD10493-7089-4831-9536-EFBA0785E9D4}" type="parTrans" cxnId="{A87F436F-B019-4BC8-B97C-E0319556A770}">
      <dgm:prSet/>
      <dgm:spPr/>
      <dgm:t>
        <a:bodyPr/>
        <a:lstStyle/>
        <a:p>
          <a:endParaRPr lang="en-US">
            <a:solidFill>
              <a:schemeClr val="bg1"/>
            </a:solidFill>
          </a:endParaRPr>
        </a:p>
      </dgm:t>
    </dgm:pt>
    <dgm:pt modelId="{CD9851B2-D54C-4E46-9DB8-AD0362A7B4C6}" type="sibTrans" cxnId="{A87F436F-B019-4BC8-B97C-E0319556A770}">
      <dgm:prSet/>
      <dgm:spPr/>
      <dgm:t>
        <a:bodyPr/>
        <a:lstStyle/>
        <a:p>
          <a:endParaRPr lang="en-US">
            <a:solidFill>
              <a:schemeClr val="bg1"/>
            </a:solidFill>
          </a:endParaRPr>
        </a:p>
      </dgm:t>
    </dgm:pt>
    <dgm:pt modelId="{2A82F6E8-B291-4243-A56C-35F33F528AFB}" type="pres">
      <dgm:prSet presAssocID="{54056544-92A9-4803-87F0-05C7BA090595}" presName="Name0" presStyleCnt="0">
        <dgm:presLayoutVars>
          <dgm:dir/>
          <dgm:animLvl val="lvl"/>
          <dgm:resizeHandles val="exact"/>
        </dgm:presLayoutVars>
      </dgm:prSet>
      <dgm:spPr/>
    </dgm:pt>
    <dgm:pt modelId="{D132A82E-329E-4401-BE43-902BBD0D1CA7}" type="pres">
      <dgm:prSet presAssocID="{20F48457-3776-45CB-B747-952693180233}" presName="Name8" presStyleCnt="0"/>
      <dgm:spPr/>
    </dgm:pt>
    <dgm:pt modelId="{357E3D91-5245-4655-BD30-62B0BE1F7FB0}" type="pres">
      <dgm:prSet presAssocID="{20F48457-3776-45CB-B747-952693180233}" presName="level" presStyleLbl="node1" presStyleIdx="0" presStyleCnt="3">
        <dgm:presLayoutVars>
          <dgm:chMax val="1"/>
          <dgm:bulletEnabled val="1"/>
        </dgm:presLayoutVars>
      </dgm:prSet>
      <dgm:spPr/>
    </dgm:pt>
    <dgm:pt modelId="{EC864298-989E-4177-9069-824C4A415994}" type="pres">
      <dgm:prSet presAssocID="{20F48457-3776-45CB-B747-952693180233}" presName="levelTx" presStyleLbl="revTx" presStyleIdx="0" presStyleCnt="0">
        <dgm:presLayoutVars>
          <dgm:chMax val="1"/>
          <dgm:bulletEnabled val="1"/>
        </dgm:presLayoutVars>
      </dgm:prSet>
      <dgm:spPr/>
    </dgm:pt>
    <dgm:pt modelId="{76E63864-7A34-4188-ABF5-B528D52468D0}" type="pres">
      <dgm:prSet presAssocID="{F865FF2A-AE3F-4CF8-9CA5-7E7A1A0D313F}" presName="Name8" presStyleCnt="0"/>
      <dgm:spPr/>
    </dgm:pt>
    <dgm:pt modelId="{1EDF6A7F-9039-4E0B-83AA-42BBF31F7C2F}" type="pres">
      <dgm:prSet presAssocID="{F865FF2A-AE3F-4CF8-9CA5-7E7A1A0D313F}" presName="level" presStyleLbl="node1" presStyleIdx="1" presStyleCnt="3">
        <dgm:presLayoutVars>
          <dgm:chMax val="1"/>
          <dgm:bulletEnabled val="1"/>
        </dgm:presLayoutVars>
      </dgm:prSet>
      <dgm:spPr/>
    </dgm:pt>
    <dgm:pt modelId="{2EA96194-C0E0-4E59-A7F3-15C3AA23A033}" type="pres">
      <dgm:prSet presAssocID="{F865FF2A-AE3F-4CF8-9CA5-7E7A1A0D313F}" presName="levelTx" presStyleLbl="revTx" presStyleIdx="0" presStyleCnt="0">
        <dgm:presLayoutVars>
          <dgm:chMax val="1"/>
          <dgm:bulletEnabled val="1"/>
        </dgm:presLayoutVars>
      </dgm:prSet>
      <dgm:spPr/>
    </dgm:pt>
    <dgm:pt modelId="{A83BC7F8-8905-4F7A-B5FD-CCD61D058239}" type="pres">
      <dgm:prSet presAssocID="{F057F676-6E02-41AE-9DA7-68E7D3D06043}" presName="Name8" presStyleCnt="0"/>
      <dgm:spPr/>
    </dgm:pt>
    <dgm:pt modelId="{5A9106D2-23F5-4869-A6AC-F0F253321585}" type="pres">
      <dgm:prSet presAssocID="{F057F676-6E02-41AE-9DA7-68E7D3D06043}" presName="level" presStyleLbl="node1" presStyleIdx="2" presStyleCnt="3">
        <dgm:presLayoutVars>
          <dgm:chMax val="1"/>
          <dgm:bulletEnabled val="1"/>
        </dgm:presLayoutVars>
      </dgm:prSet>
      <dgm:spPr/>
    </dgm:pt>
    <dgm:pt modelId="{56A4B531-E1AB-4003-BEEE-2C738D361E0C}" type="pres">
      <dgm:prSet presAssocID="{F057F676-6E02-41AE-9DA7-68E7D3D06043}" presName="levelTx" presStyleLbl="revTx" presStyleIdx="0" presStyleCnt="0">
        <dgm:presLayoutVars>
          <dgm:chMax val="1"/>
          <dgm:bulletEnabled val="1"/>
        </dgm:presLayoutVars>
      </dgm:prSet>
      <dgm:spPr/>
    </dgm:pt>
  </dgm:ptLst>
  <dgm:cxnLst>
    <dgm:cxn modelId="{E90DDE23-6D67-4A6A-847C-F342A7F12BC0}" type="presOf" srcId="{F057F676-6E02-41AE-9DA7-68E7D3D06043}" destId="{56A4B531-E1AB-4003-BEEE-2C738D361E0C}" srcOrd="1" destOrd="0" presId="urn:microsoft.com/office/officeart/2005/8/layout/pyramid1"/>
    <dgm:cxn modelId="{3287C72B-3628-436C-B01E-4AC22E92B748}" type="presOf" srcId="{F057F676-6E02-41AE-9DA7-68E7D3D06043}" destId="{5A9106D2-23F5-4869-A6AC-F0F253321585}" srcOrd="0" destOrd="0" presId="urn:microsoft.com/office/officeart/2005/8/layout/pyramid1"/>
    <dgm:cxn modelId="{7CB1E52D-A2D1-41E9-B7B4-32B2B921BDAE}" type="presOf" srcId="{54056544-92A9-4803-87F0-05C7BA090595}" destId="{2A82F6E8-B291-4243-A56C-35F33F528AFB}" srcOrd="0" destOrd="0" presId="urn:microsoft.com/office/officeart/2005/8/layout/pyramid1"/>
    <dgm:cxn modelId="{F585E548-4A6C-4536-A998-C7B444A9FF59}" type="presOf" srcId="{20F48457-3776-45CB-B747-952693180233}" destId="{357E3D91-5245-4655-BD30-62B0BE1F7FB0}" srcOrd="0" destOrd="0" presId="urn:microsoft.com/office/officeart/2005/8/layout/pyramid1"/>
    <dgm:cxn modelId="{5AC4356A-9B62-4D24-B329-6EBA13BE2B72}" srcId="{54056544-92A9-4803-87F0-05C7BA090595}" destId="{20F48457-3776-45CB-B747-952693180233}" srcOrd="0" destOrd="0" parTransId="{4F2F6BDF-EA06-48EC-AC89-5A88C457F936}" sibTransId="{E22E3020-2511-4F52-BF7A-0BE606398D95}"/>
    <dgm:cxn modelId="{A87F436F-B019-4BC8-B97C-E0319556A770}" srcId="{54056544-92A9-4803-87F0-05C7BA090595}" destId="{F057F676-6E02-41AE-9DA7-68E7D3D06043}" srcOrd="2" destOrd="0" parTransId="{6BD10493-7089-4831-9536-EFBA0785E9D4}" sibTransId="{CD9851B2-D54C-4E46-9DB8-AD0362A7B4C6}"/>
    <dgm:cxn modelId="{8466BD97-39D7-443E-A07F-1B75D2452415}" srcId="{54056544-92A9-4803-87F0-05C7BA090595}" destId="{F865FF2A-AE3F-4CF8-9CA5-7E7A1A0D313F}" srcOrd="1" destOrd="0" parTransId="{0EC99AF8-4F53-405B-8C4E-9D00180B3DCF}" sibTransId="{E74249CB-5FDB-4E53-95E2-14FA5C49606A}"/>
    <dgm:cxn modelId="{5EFD3BA3-A640-48D9-823A-615971325613}" type="presOf" srcId="{20F48457-3776-45CB-B747-952693180233}" destId="{EC864298-989E-4177-9069-824C4A415994}" srcOrd="1" destOrd="0" presId="urn:microsoft.com/office/officeart/2005/8/layout/pyramid1"/>
    <dgm:cxn modelId="{D794D3AF-DDCD-46A3-9EEC-868E96DCEC21}" type="presOf" srcId="{F865FF2A-AE3F-4CF8-9CA5-7E7A1A0D313F}" destId="{1EDF6A7F-9039-4E0B-83AA-42BBF31F7C2F}" srcOrd="0" destOrd="0" presId="urn:microsoft.com/office/officeart/2005/8/layout/pyramid1"/>
    <dgm:cxn modelId="{0D03F4CB-3D37-42AE-AFDF-6FB8CFEAA385}" type="presOf" srcId="{F865FF2A-AE3F-4CF8-9CA5-7E7A1A0D313F}" destId="{2EA96194-C0E0-4E59-A7F3-15C3AA23A033}" srcOrd="1" destOrd="0" presId="urn:microsoft.com/office/officeart/2005/8/layout/pyramid1"/>
    <dgm:cxn modelId="{CF25653E-06F6-45A1-8616-B94C0ADDCFA8}" type="presParOf" srcId="{2A82F6E8-B291-4243-A56C-35F33F528AFB}" destId="{D132A82E-329E-4401-BE43-902BBD0D1CA7}" srcOrd="0" destOrd="0" presId="urn:microsoft.com/office/officeart/2005/8/layout/pyramid1"/>
    <dgm:cxn modelId="{366B6A0F-6539-47CB-ABAF-42362306B0DC}" type="presParOf" srcId="{D132A82E-329E-4401-BE43-902BBD0D1CA7}" destId="{357E3D91-5245-4655-BD30-62B0BE1F7FB0}" srcOrd="0" destOrd="0" presId="urn:microsoft.com/office/officeart/2005/8/layout/pyramid1"/>
    <dgm:cxn modelId="{AF3035E4-BC17-46BD-9410-DDCB6543C9A8}" type="presParOf" srcId="{D132A82E-329E-4401-BE43-902BBD0D1CA7}" destId="{EC864298-989E-4177-9069-824C4A415994}" srcOrd="1" destOrd="0" presId="urn:microsoft.com/office/officeart/2005/8/layout/pyramid1"/>
    <dgm:cxn modelId="{3EB11488-9083-482A-B52C-40D9AFF7855F}" type="presParOf" srcId="{2A82F6E8-B291-4243-A56C-35F33F528AFB}" destId="{76E63864-7A34-4188-ABF5-B528D52468D0}" srcOrd="1" destOrd="0" presId="urn:microsoft.com/office/officeart/2005/8/layout/pyramid1"/>
    <dgm:cxn modelId="{1E5653DF-0A96-4B1B-8446-153C830EA0F3}" type="presParOf" srcId="{76E63864-7A34-4188-ABF5-B528D52468D0}" destId="{1EDF6A7F-9039-4E0B-83AA-42BBF31F7C2F}" srcOrd="0" destOrd="0" presId="urn:microsoft.com/office/officeart/2005/8/layout/pyramid1"/>
    <dgm:cxn modelId="{CECB0337-FA99-48EB-A40E-57DC34B81513}" type="presParOf" srcId="{76E63864-7A34-4188-ABF5-B528D52468D0}" destId="{2EA96194-C0E0-4E59-A7F3-15C3AA23A033}" srcOrd="1" destOrd="0" presId="urn:microsoft.com/office/officeart/2005/8/layout/pyramid1"/>
    <dgm:cxn modelId="{6C2DFFEF-4094-452F-BC80-85485F8DC461}" type="presParOf" srcId="{2A82F6E8-B291-4243-A56C-35F33F528AFB}" destId="{A83BC7F8-8905-4F7A-B5FD-CCD61D058239}" srcOrd="2" destOrd="0" presId="urn:microsoft.com/office/officeart/2005/8/layout/pyramid1"/>
    <dgm:cxn modelId="{E5F754D7-C52B-48B5-8813-3810EB761F29}" type="presParOf" srcId="{A83BC7F8-8905-4F7A-B5FD-CCD61D058239}" destId="{5A9106D2-23F5-4869-A6AC-F0F253321585}" srcOrd="0" destOrd="0" presId="urn:microsoft.com/office/officeart/2005/8/layout/pyramid1"/>
    <dgm:cxn modelId="{4E211C46-6ACC-41E3-B76D-2F66BCB28B51}" type="presParOf" srcId="{A83BC7F8-8905-4F7A-B5FD-CCD61D058239}" destId="{56A4B531-E1AB-4003-BEEE-2C738D361E0C}"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A4C4C3-07B6-4F1B-A3A1-2A6CBEDFEEC5}" type="doc">
      <dgm:prSet loTypeId="urn:microsoft.com/office/officeart/2005/8/layout/hList1" loCatId="list" qsTypeId="urn:microsoft.com/office/officeart/2005/8/quickstyle/simple3" qsCatId="simple" csTypeId="urn:microsoft.com/office/officeart/2005/8/colors/colorful2" csCatId="colorful" phldr="1"/>
      <dgm:spPr/>
      <dgm:t>
        <a:bodyPr/>
        <a:lstStyle/>
        <a:p>
          <a:endParaRPr lang="en-US"/>
        </a:p>
      </dgm:t>
    </dgm:pt>
    <dgm:pt modelId="{348245AD-682A-4477-9B03-CD6421034BD7}">
      <dgm:prSet phldrT="[Text]"/>
      <dgm:spPr/>
      <dgm:t>
        <a:bodyPr/>
        <a:lstStyle/>
        <a:p>
          <a:r>
            <a:rPr lang="en-US" b="1" dirty="0"/>
            <a:t>KNN</a:t>
          </a:r>
        </a:p>
      </dgm:t>
    </dgm:pt>
    <dgm:pt modelId="{D1F8FEFC-17F9-4525-BFFA-DE83FEB75A2C}" type="parTrans" cxnId="{32318B45-673D-4B17-BE94-07ADE549B6AA}">
      <dgm:prSet/>
      <dgm:spPr/>
      <dgm:t>
        <a:bodyPr/>
        <a:lstStyle/>
        <a:p>
          <a:endParaRPr lang="en-US"/>
        </a:p>
      </dgm:t>
    </dgm:pt>
    <dgm:pt modelId="{420022AA-1FE7-4B57-AAE9-F85016E1068E}" type="sibTrans" cxnId="{32318B45-673D-4B17-BE94-07ADE549B6AA}">
      <dgm:prSet/>
      <dgm:spPr/>
      <dgm:t>
        <a:bodyPr/>
        <a:lstStyle/>
        <a:p>
          <a:endParaRPr lang="en-US"/>
        </a:p>
      </dgm:t>
    </dgm:pt>
    <dgm:pt modelId="{66621191-8263-4BED-B820-867C92DE9D4C}">
      <dgm:prSet phldrT="[Text]"/>
      <dgm:spPr/>
      <dgm:t>
        <a:bodyPr/>
        <a:lstStyle/>
        <a:p>
          <a:r>
            <a:rPr lang="en-US" dirty="0"/>
            <a:t>It didn't fit</a:t>
          </a:r>
        </a:p>
      </dgm:t>
    </dgm:pt>
    <dgm:pt modelId="{8E3D7BFC-ADDD-4C42-82D4-0AFA0CAA9774}" type="parTrans" cxnId="{4D0FD166-FFF2-4D3C-8DA5-7C1F14108E21}">
      <dgm:prSet/>
      <dgm:spPr/>
      <dgm:t>
        <a:bodyPr/>
        <a:lstStyle/>
        <a:p>
          <a:endParaRPr lang="en-US"/>
        </a:p>
      </dgm:t>
    </dgm:pt>
    <dgm:pt modelId="{5C3E22B6-89B6-4152-9E54-A48D88A12736}" type="sibTrans" cxnId="{4D0FD166-FFF2-4D3C-8DA5-7C1F14108E21}">
      <dgm:prSet/>
      <dgm:spPr/>
      <dgm:t>
        <a:bodyPr/>
        <a:lstStyle/>
        <a:p>
          <a:endParaRPr lang="en-US"/>
        </a:p>
      </dgm:t>
    </dgm:pt>
    <dgm:pt modelId="{7A5ED66A-8795-4B7E-BF70-294D25B0B40E}">
      <dgm:prSet phldrT="[Text]"/>
      <dgm:spPr/>
      <dgm:t>
        <a:bodyPr/>
        <a:lstStyle/>
        <a:p>
          <a:r>
            <a:rPr lang="en-US" b="1" dirty="0"/>
            <a:t>Naïve bayes</a:t>
          </a:r>
        </a:p>
      </dgm:t>
    </dgm:pt>
    <dgm:pt modelId="{AD9A326B-643C-40A4-A0A3-D5E8AB06698C}" type="parTrans" cxnId="{51BEB1D8-4D11-45C8-B80F-045F9D3F9AAC}">
      <dgm:prSet/>
      <dgm:spPr/>
      <dgm:t>
        <a:bodyPr/>
        <a:lstStyle/>
        <a:p>
          <a:endParaRPr lang="en-US"/>
        </a:p>
      </dgm:t>
    </dgm:pt>
    <dgm:pt modelId="{D4075055-A219-4B2C-B62B-4D7F5073723C}" type="sibTrans" cxnId="{51BEB1D8-4D11-45C8-B80F-045F9D3F9AAC}">
      <dgm:prSet/>
      <dgm:spPr/>
      <dgm:t>
        <a:bodyPr/>
        <a:lstStyle/>
        <a:p>
          <a:endParaRPr lang="en-US"/>
        </a:p>
      </dgm:t>
    </dgm:pt>
    <dgm:pt modelId="{B0E758B3-486F-4B6E-8BCA-C94DDA73B66C}">
      <dgm:prSet phldrT="[Text]"/>
      <dgm:spPr/>
      <dgm:t>
        <a:bodyPr/>
        <a:lstStyle/>
        <a:p>
          <a:r>
            <a:rPr lang="en-US" dirty="0"/>
            <a:t>The worst f1 and accuracy</a:t>
          </a:r>
          <a:br>
            <a:rPr lang="en-US" dirty="0"/>
          </a:br>
          <a:endParaRPr lang="en-US" dirty="0"/>
        </a:p>
      </dgm:t>
    </dgm:pt>
    <dgm:pt modelId="{8CD632E4-6369-4D22-A9CC-1973DDCE0026}" type="parTrans" cxnId="{EB5E3630-41D6-42B2-8790-2F3B25946866}">
      <dgm:prSet/>
      <dgm:spPr/>
      <dgm:t>
        <a:bodyPr/>
        <a:lstStyle/>
        <a:p>
          <a:endParaRPr lang="en-US"/>
        </a:p>
      </dgm:t>
    </dgm:pt>
    <dgm:pt modelId="{CC05660D-37B5-4F8A-9F5C-7E4742C944CF}" type="sibTrans" cxnId="{EB5E3630-41D6-42B2-8790-2F3B25946866}">
      <dgm:prSet/>
      <dgm:spPr/>
      <dgm:t>
        <a:bodyPr/>
        <a:lstStyle/>
        <a:p>
          <a:endParaRPr lang="en-US"/>
        </a:p>
      </dgm:t>
    </dgm:pt>
    <dgm:pt modelId="{CABE8BE4-5B0F-4D38-B50A-AB509E068BAA}">
      <dgm:prSet phldrT="[Text]"/>
      <dgm:spPr/>
      <dgm:t>
        <a:bodyPr/>
        <a:lstStyle/>
        <a:p>
          <a:r>
            <a:rPr lang="en-US" dirty="0"/>
            <a:t>The best f1 and accuracy</a:t>
          </a:r>
        </a:p>
      </dgm:t>
    </dgm:pt>
    <dgm:pt modelId="{886EA53D-8ECC-417E-BB4B-C5D63ACE6F9A}" type="parTrans" cxnId="{AD842ED4-0682-499E-A2B6-AF3FD61DAA6F}">
      <dgm:prSet/>
      <dgm:spPr/>
      <dgm:t>
        <a:bodyPr/>
        <a:lstStyle/>
        <a:p>
          <a:endParaRPr lang="en-US"/>
        </a:p>
      </dgm:t>
    </dgm:pt>
    <dgm:pt modelId="{3B76BEF9-95AC-4B7E-A7DB-BD2C96AD1B48}" type="sibTrans" cxnId="{AD842ED4-0682-499E-A2B6-AF3FD61DAA6F}">
      <dgm:prSet/>
      <dgm:spPr/>
      <dgm:t>
        <a:bodyPr/>
        <a:lstStyle/>
        <a:p>
          <a:endParaRPr lang="en-US"/>
        </a:p>
      </dgm:t>
    </dgm:pt>
    <dgm:pt modelId="{F4EB8F03-E8D7-4B7A-AC00-4DA285FF4769}">
      <dgm:prSet phldrT="[Text]"/>
      <dgm:spPr/>
      <dgm:t>
        <a:bodyPr/>
        <a:lstStyle/>
        <a:p>
          <a:r>
            <a:rPr lang="en-US" b="1" i="0" dirty="0"/>
            <a:t>XGBoost and Random Forest</a:t>
          </a:r>
          <a:endParaRPr lang="en-US" dirty="0"/>
        </a:p>
      </dgm:t>
    </dgm:pt>
    <dgm:pt modelId="{A4175E7C-48DF-4899-93B2-3AB95935B7C3}" type="sibTrans" cxnId="{31EA3AC2-B229-4AE5-BE26-47682C33F75F}">
      <dgm:prSet/>
      <dgm:spPr/>
      <dgm:t>
        <a:bodyPr/>
        <a:lstStyle/>
        <a:p>
          <a:endParaRPr lang="en-US"/>
        </a:p>
      </dgm:t>
    </dgm:pt>
    <dgm:pt modelId="{02508E14-1762-4F20-85B1-3B8B029F2155}" type="parTrans" cxnId="{31EA3AC2-B229-4AE5-BE26-47682C33F75F}">
      <dgm:prSet/>
      <dgm:spPr/>
      <dgm:t>
        <a:bodyPr/>
        <a:lstStyle/>
        <a:p>
          <a:endParaRPr lang="en-US"/>
        </a:p>
      </dgm:t>
    </dgm:pt>
    <dgm:pt modelId="{9920C49B-7B37-4608-A222-26C622B16871}">
      <dgm:prSet phldrT="[Text]"/>
      <dgm:spPr/>
      <dgm:t>
        <a:bodyPr/>
        <a:lstStyle/>
        <a:p>
          <a:r>
            <a:rPr lang="en-US" dirty="0"/>
            <a:t>normalize</a:t>
          </a:r>
        </a:p>
      </dgm:t>
    </dgm:pt>
    <dgm:pt modelId="{CF14B754-D331-470E-A052-6345F8EEA7DD}" type="parTrans" cxnId="{1C701120-BB3B-4CEE-9790-4FD98F87000D}">
      <dgm:prSet/>
      <dgm:spPr/>
      <dgm:t>
        <a:bodyPr/>
        <a:lstStyle/>
        <a:p>
          <a:endParaRPr lang="en-US"/>
        </a:p>
      </dgm:t>
    </dgm:pt>
    <dgm:pt modelId="{05B31706-2478-4BD2-AA60-A0511781445F}" type="sibTrans" cxnId="{1C701120-BB3B-4CEE-9790-4FD98F87000D}">
      <dgm:prSet/>
      <dgm:spPr/>
      <dgm:t>
        <a:bodyPr/>
        <a:lstStyle/>
        <a:p>
          <a:endParaRPr lang="en-US"/>
        </a:p>
      </dgm:t>
    </dgm:pt>
    <dgm:pt modelId="{06A7123D-329E-4A09-87DB-EB26B30B19C0}" type="pres">
      <dgm:prSet presAssocID="{3BA4C4C3-07B6-4F1B-A3A1-2A6CBEDFEEC5}" presName="Name0" presStyleCnt="0">
        <dgm:presLayoutVars>
          <dgm:dir/>
          <dgm:animLvl val="lvl"/>
          <dgm:resizeHandles val="exact"/>
        </dgm:presLayoutVars>
      </dgm:prSet>
      <dgm:spPr/>
    </dgm:pt>
    <dgm:pt modelId="{CB04BA74-DF0A-4D7E-9024-9868986B82D0}" type="pres">
      <dgm:prSet presAssocID="{348245AD-682A-4477-9B03-CD6421034BD7}" presName="composite" presStyleCnt="0"/>
      <dgm:spPr/>
    </dgm:pt>
    <dgm:pt modelId="{3C302757-FD8D-476A-A10E-234AFA9A28A1}" type="pres">
      <dgm:prSet presAssocID="{348245AD-682A-4477-9B03-CD6421034BD7}" presName="parTx" presStyleLbl="alignNode1" presStyleIdx="0" presStyleCnt="3">
        <dgm:presLayoutVars>
          <dgm:chMax val="0"/>
          <dgm:chPref val="0"/>
          <dgm:bulletEnabled val="1"/>
        </dgm:presLayoutVars>
      </dgm:prSet>
      <dgm:spPr/>
    </dgm:pt>
    <dgm:pt modelId="{9EA2954E-F63F-4987-9D23-487010D4B32F}" type="pres">
      <dgm:prSet presAssocID="{348245AD-682A-4477-9B03-CD6421034BD7}" presName="desTx" presStyleLbl="alignAccFollowNode1" presStyleIdx="0" presStyleCnt="3">
        <dgm:presLayoutVars>
          <dgm:bulletEnabled val="1"/>
        </dgm:presLayoutVars>
      </dgm:prSet>
      <dgm:spPr/>
    </dgm:pt>
    <dgm:pt modelId="{08D530BB-29EC-46CB-998C-2F8C6FD51C4E}" type="pres">
      <dgm:prSet presAssocID="{420022AA-1FE7-4B57-AAE9-F85016E1068E}" presName="space" presStyleCnt="0"/>
      <dgm:spPr/>
    </dgm:pt>
    <dgm:pt modelId="{C431BDBB-C232-4344-8F22-B3D13C845078}" type="pres">
      <dgm:prSet presAssocID="{7A5ED66A-8795-4B7E-BF70-294D25B0B40E}" presName="composite" presStyleCnt="0"/>
      <dgm:spPr/>
    </dgm:pt>
    <dgm:pt modelId="{EF059ADE-249A-4647-9C7E-C3F6517BDFE6}" type="pres">
      <dgm:prSet presAssocID="{7A5ED66A-8795-4B7E-BF70-294D25B0B40E}" presName="parTx" presStyleLbl="alignNode1" presStyleIdx="1" presStyleCnt="3">
        <dgm:presLayoutVars>
          <dgm:chMax val="0"/>
          <dgm:chPref val="0"/>
          <dgm:bulletEnabled val="1"/>
        </dgm:presLayoutVars>
      </dgm:prSet>
      <dgm:spPr/>
    </dgm:pt>
    <dgm:pt modelId="{578AE2AF-011F-4CC6-A26B-1145C9825AB0}" type="pres">
      <dgm:prSet presAssocID="{7A5ED66A-8795-4B7E-BF70-294D25B0B40E}" presName="desTx" presStyleLbl="alignAccFollowNode1" presStyleIdx="1" presStyleCnt="3">
        <dgm:presLayoutVars>
          <dgm:bulletEnabled val="1"/>
        </dgm:presLayoutVars>
      </dgm:prSet>
      <dgm:spPr/>
    </dgm:pt>
    <dgm:pt modelId="{56529B7B-482F-4DEC-AA59-994435866902}" type="pres">
      <dgm:prSet presAssocID="{D4075055-A219-4B2C-B62B-4D7F5073723C}" presName="space" presStyleCnt="0"/>
      <dgm:spPr/>
    </dgm:pt>
    <dgm:pt modelId="{988EDA5B-1C47-4590-B7BB-CCC7525B2E99}" type="pres">
      <dgm:prSet presAssocID="{F4EB8F03-E8D7-4B7A-AC00-4DA285FF4769}" presName="composite" presStyleCnt="0"/>
      <dgm:spPr/>
    </dgm:pt>
    <dgm:pt modelId="{292E40E8-9CB5-4A7D-A706-C45A29453950}" type="pres">
      <dgm:prSet presAssocID="{F4EB8F03-E8D7-4B7A-AC00-4DA285FF4769}" presName="parTx" presStyleLbl="alignNode1" presStyleIdx="2" presStyleCnt="3">
        <dgm:presLayoutVars>
          <dgm:chMax val="0"/>
          <dgm:chPref val="0"/>
          <dgm:bulletEnabled val="1"/>
        </dgm:presLayoutVars>
      </dgm:prSet>
      <dgm:spPr/>
    </dgm:pt>
    <dgm:pt modelId="{624BC0B9-A230-4AD7-B262-4CE291F91922}" type="pres">
      <dgm:prSet presAssocID="{F4EB8F03-E8D7-4B7A-AC00-4DA285FF4769}" presName="desTx" presStyleLbl="alignAccFollowNode1" presStyleIdx="2" presStyleCnt="3">
        <dgm:presLayoutVars>
          <dgm:bulletEnabled val="1"/>
        </dgm:presLayoutVars>
      </dgm:prSet>
      <dgm:spPr/>
    </dgm:pt>
  </dgm:ptLst>
  <dgm:cxnLst>
    <dgm:cxn modelId="{50C5FB03-01E2-4A2E-9DD1-BC0013D4CCCB}" type="presOf" srcId="{F4EB8F03-E8D7-4B7A-AC00-4DA285FF4769}" destId="{292E40E8-9CB5-4A7D-A706-C45A29453950}" srcOrd="0" destOrd="0" presId="urn:microsoft.com/office/officeart/2005/8/layout/hList1"/>
    <dgm:cxn modelId="{73508519-EE15-4A6C-B964-03BEEEE12D33}" type="presOf" srcId="{9920C49B-7B37-4608-A222-26C622B16871}" destId="{9EA2954E-F63F-4987-9D23-487010D4B32F}" srcOrd="0" destOrd="1" presId="urn:microsoft.com/office/officeart/2005/8/layout/hList1"/>
    <dgm:cxn modelId="{1C701120-BB3B-4CEE-9790-4FD98F87000D}" srcId="{348245AD-682A-4477-9B03-CD6421034BD7}" destId="{9920C49B-7B37-4608-A222-26C622B16871}" srcOrd="1" destOrd="0" parTransId="{CF14B754-D331-470E-A052-6345F8EEA7DD}" sibTransId="{05B31706-2478-4BD2-AA60-A0511781445F}"/>
    <dgm:cxn modelId="{5F203328-98C9-4CF8-BBAF-DCE49CAC8D41}" type="presOf" srcId="{B0E758B3-486F-4B6E-8BCA-C94DDA73B66C}" destId="{578AE2AF-011F-4CC6-A26B-1145C9825AB0}" srcOrd="0" destOrd="0" presId="urn:microsoft.com/office/officeart/2005/8/layout/hList1"/>
    <dgm:cxn modelId="{EB5E3630-41D6-42B2-8790-2F3B25946866}" srcId="{7A5ED66A-8795-4B7E-BF70-294D25B0B40E}" destId="{B0E758B3-486F-4B6E-8BCA-C94DDA73B66C}" srcOrd="0" destOrd="0" parTransId="{8CD632E4-6369-4D22-A9CC-1973DDCE0026}" sibTransId="{CC05660D-37B5-4F8A-9F5C-7E4742C944CF}"/>
    <dgm:cxn modelId="{32318B45-673D-4B17-BE94-07ADE549B6AA}" srcId="{3BA4C4C3-07B6-4F1B-A3A1-2A6CBEDFEEC5}" destId="{348245AD-682A-4477-9B03-CD6421034BD7}" srcOrd="0" destOrd="0" parTransId="{D1F8FEFC-17F9-4525-BFFA-DE83FEB75A2C}" sibTransId="{420022AA-1FE7-4B57-AAE9-F85016E1068E}"/>
    <dgm:cxn modelId="{4D0FD166-FFF2-4D3C-8DA5-7C1F14108E21}" srcId="{348245AD-682A-4477-9B03-CD6421034BD7}" destId="{66621191-8263-4BED-B820-867C92DE9D4C}" srcOrd="0" destOrd="0" parTransId="{8E3D7BFC-ADDD-4C42-82D4-0AFA0CAA9774}" sibTransId="{5C3E22B6-89B6-4152-9E54-A48D88A12736}"/>
    <dgm:cxn modelId="{3496EB50-089D-4B14-AF2C-E14EEBE80531}" type="presOf" srcId="{348245AD-682A-4477-9B03-CD6421034BD7}" destId="{3C302757-FD8D-476A-A10E-234AFA9A28A1}" srcOrd="0" destOrd="0" presId="urn:microsoft.com/office/officeart/2005/8/layout/hList1"/>
    <dgm:cxn modelId="{BA08AB87-861F-4EE0-855F-147332ABF5CA}" type="presOf" srcId="{66621191-8263-4BED-B820-867C92DE9D4C}" destId="{9EA2954E-F63F-4987-9D23-487010D4B32F}" srcOrd="0" destOrd="0" presId="urn:microsoft.com/office/officeart/2005/8/layout/hList1"/>
    <dgm:cxn modelId="{ACFBF2BE-AA09-49AB-AB70-181F3150E0A9}" type="presOf" srcId="{CABE8BE4-5B0F-4D38-B50A-AB509E068BAA}" destId="{624BC0B9-A230-4AD7-B262-4CE291F91922}" srcOrd="0" destOrd="0" presId="urn:microsoft.com/office/officeart/2005/8/layout/hList1"/>
    <dgm:cxn modelId="{31EA3AC2-B229-4AE5-BE26-47682C33F75F}" srcId="{3BA4C4C3-07B6-4F1B-A3A1-2A6CBEDFEEC5}" destId="{F4EB8F03-E8D7-4B7A-AC00-4DA285FF4769}" srcOrd="2" destOrd="0" parTransId="{02508E14-1762-4F20-85B1-3B8B029F2155}" sibTransId="{A4175E7C-48DF-4899-93B2-3AB95935B7C3}"/>
    <dgm:cxn modelId="{AD842ED4-0682-499E-A2B6-AF3FD61DAA6F}" srcId="{F4EB8F03-E8D7-4B7A-AC00-4DA285FF4769}" destId="{CABE8BE4-5B0F-4D38-B50A-AB509E068BAA}" srcOrd="0" destOrd="0" parTransId="{886EA53D-8ECC-417E-BB4B-C5D63ACE6F9A}" sibTransId="{3B76BEF9-95AC-4B7E-A7DB-BD2C96AD1B48}"/>
    <dgm:cxn modelId="{51BEB1D8-4D11-45C8-B80F-045F9D3F9AAC}" srcId="{3BA4C4C3-07B6-4F1B-A3A1-2A6CBEDFEEC5}" destId="{7A5ED66A-8795-4B7E-BF70-294D25B0B40E}" srcOrd="1" destOrd="0" parTransId="{AD9A326B-643C-40A4-A0A3-D5E8AB06698C}" sibTransId="{D4075055-A219-4B2C-B62B-4D7F5073723C}"/>
    <dgm:cxn modelId="{C44849F1-1111-468F-90BE-54D208E33F90}" type="presOf" srcId="{7A5ED66A-8795-4B7E-BF70-294D25B0B40E}" destId="{EF059ADE-249A-4647-9C7E-C3F6517BDFE6}" srcOrd="0" destOrd="0" presId="urn:microsoft.com/office/officeart/2005/8/layout/hList1"/>
    <dgm:cxn modelId="{559AF1FD-4F6E-4EE2-808F-D91DB5C42D50}" type="presOf" srcId="{3BA4C4C3-07B6-4F1B-A3A1-2A6CBEDFEEC5}" destId="{06A7123D-329E-4A09-87DB-EB26B30B19C0}" srcOrd="0" destOrd="0" presId="urn:microsoft.com/office/officeart/2005/8/layout/hList1"/>
    <dgm:cxn modelId="{CC985178-D8A1-4D15-9282-C9909AF7C592}" type="presParOf" srcId="{06A7123D-329E-4A09-87DB-EB26B30B19C0}" destId="{CB04BA74-DF0A-4D7E-9024-9868986B82D0}" srcOrd="0" destOrd="0" presId="urn:microsoft.com/office/officeart/2005/8/layout/hList1"/>
    <dgm:cxn modelId="{2689F90A-DA02-4329-B7CA-3F2F5B6BDF2A}" type="presParOf" srcId="{CB04BA74-DF0A-4D7E-9024-9868986B82D0}" destId="{3C302757-FD8D-476A-A10E-234AFA9A28A1}" srcOrd="0" destOrd="0" presId="urn:microsoft.com/office/officeart/2005/8/layout/hList1"/>
    <dgm:cxn modelId="{ADE59057-860F-4C9D-BD58-E7224CB2CEAD}" type="presParOf" srcId="{CB04BA74-DF0A-4D7E-9024-9868986B82D0}" destId="{9EA2954E-F63F-4987-9D23-487010D4B32F}" srcOrd="1" destOrd="0" presId="urn:microsoft.com/office/officeart/2005/8/layout/hList1"/>
    <dgm:cxn modelId="{EBA5C83E-6AC6-4152-8191-7C71E68AD4C0}" type="presParOf" srcId="{06A7123D-329E-4A09-87DB-EB26B30B19C0}" destId="{08D530BB-29EC-46CB-998C-2F8C6FD51C4E}" srcOrd="1" destOrd="0" presId="urn:microsoft.com/office/officeart/2005/8/layout/hList1"/>
    <dgm:cxn modelId="{DA752342-3C97-4B5F-B2A5-3C6FB0081287}" type="presParOf" srcId="{06A7123D-329E-4A09-87DB-EB26B30B19C0}" destId="{C431BDBB-C232-4344-8F22-B3D13C845078}" srcOrd="2" destOrd="0" presId="urn:microsoft.com/office/officeart/2005/8/layout/hList1"/>
    <dgm:cxn modelId="{F3ED8345-C739-48AD-B0A7-4EC6A8A8C9F1}" type="presParOf" srcId="{C431BDBB-C232-4344-8F22-B3D13C845078}" destId="{EF059ADE-249A-4647-9C7E-C3F6517BDFE6}" srcOrd="0" destOrd="0" presId="urn:microsoft.com/office/officeart/2005/8/layout/hList1"/>
    <dgm:cxn modelId="{F94A468A-54AF-4D0A-8F24-359CAFF8A152}" type="presParOf" srcId="{C431BDBB-C232-4344-8F22-B3D13C845078}" destId="{578AE2AF-011F-4CC6-A26B-1145C9825AB0}" srcOrd="1" destOrd="0" presId="urn:microsoft.com/office/officeart/2005/8/layout/hList1"/>
    <dgm:cxn modelId="{E72F89D0-9CB0-4048-A5F7-42E1B299E103}" type="presParOf" srcId="{06A7123D-329E-4A09-87DB-EB26B30B19C0}" destId="{56529B7B-482F-4DEC-AA59-994435866902}" srcOrd="3" destOrd="0" presId="urn:microsoft.com/office/officeart/2005/8/layout/hList1"/>
    <dgm:cxn modelId="{745D3528-BAA4-4E20-93C9-5414CE28A2E9}" type="presParOf" srcId="{06A7123D-329E-4A09-87DB-EB26B30B19C0}" destId="{988EDA5B-1C47-4590-B7BB-CCC7525B2E99}" srcOrd="4" destOrd="0" presId="urn:microsoft.com/office/officeart/2005/8/layout/hList1"/>
    <dgm:cxn modelId="{2C743B05-2437-430C-BBED-A1FF0E70C0E0}" type="presParOf" srcId="{988EDA5B-1C47-4590-B7BB-CCC7525B2E99}" destId="{292E40E8-9CB5-4A7D-A706-C45A29453950}" srcOrd="0" destOrd="0" presId="urn:microsoft.com/office/officeart/2005/8/layout/hList1"/>
    <dgm:cxn modelId="{D6FBFAFF-AEA8-403E-B88D-D0580B1C6870}" type="presParOf" srcId="{988EDA5B-1C47-4590-B7BB-CCC7525B2E99}" destId="{624BC0B9-A230-4AD7-B262-4CE291F9192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2A496-29C8-40B9-95B6-BC8642B0264E}">
      <dsp:nvSpPr>
        <dsp:cNvPr id="0" name=""/>
        <dsp:cNvSpPr/>
      </dsp:nvSpPr>
      <dsp:spPr>
        <a:xfrm>
          <a:off x="8533010" y="1318372"/>
          <a:ext cx="1572973" cy="1572674"/>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227FC11-701E-4948-B007-EE3EF29B5D92}">
      <dsp:nvSpPr>
        <dsp:cNvPr id="0" name=""/>
        <dsp:cNvSpPr/>
      </dsp:nvSpPr>
      <dsp:spPr>
        <a:xfrm>
          <a:off x="8585975" y="1370803"/>
          <a:ext cx="1468042" cy="1467811"/>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kern="1200" dirty="0"/>
            <a:t>Evaluation</a:t>
          </a:r>
        </a:p>
      </dsp:txBody>
      <dsp:txXfrm>
        <a:off x="8795838" y="1580530"/>
        <a:ext cx="1048315" cy="1048357"/>
      </dsp:txXfrm>
    </dsp:sp>
    <dsp:sp modelId="{F023AFDA-54A9-4CAB-A42B-D85033699E52}">
      <dsp:nvSpPr>
        <dsp:cNvPr id="0" name=""/>
        <dsp:cNvSpPr/>
      </dsp:nvSpPr>
      <dsp:spPr>
        <a:xfrm rot="2700000">
          <a:off x="6908181" y="1318195"/>
          <a:ext cx="1572752" cy="1572752"/>
        </a:xfrm>
        <a:prstGeom prst="teardrop">
          <a:avLst>
            <a:gd name="adj" fmla="val 10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ED78A49-F9A6-4D8E-8FD4-5776000AC11A}">
      <dsp:nvSpPr>
        <dsp:cNvPr id="0" name=""/>
        <dsp:cNvSpPr/>
      </dsp:nvSpPr>
      <dsp:spPr>
        <a:xfrm>
          <a:off x="6961035" y="1370803"/>
          <a:ext cx="1468042" cy="1467811"/>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Model</a:t>
          </a:r>
          <a:endParaRPr lang="en-US" sz="1500" b="0" kern="1200" dirty="0"/>
        </a:p>
      </dsp:txBody>
      <dsp:txXfrm>
        <a:off x="7170898" y="1580530"/>
        <a:ext cx="1048315" cy="1048357"/>
      </dsp:txXfrm>
    </dsp:sp>
    <dsp:sp modelId="{EA6293E4-F188-4D27-BB9D-19D61F75C316}">
      <dsp:nvSpPr>
        <dsp:cNvPr id="0" name=""/>
        <dsp:cNvSpPr/>
      </dsp:nvSpPr>
      <dsp:spPr>
        <a:xfrm rot="2700000">
          <a:off x="5283241" y="1318195"/>
          <a:ext cx="1572752" cy="1572752"/>
        </a:xfrm>
        <a:prstGeom prst="teardrop">
          <a:avLst>
            <a:gd name="adj" fmla="val 10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9F24C77-E180-4420-B7FA-E505E24B3307}">
      <dsp:nvSpPr>
        <dsp:cNvPr id="0" name=""/>
        <dsp:cNvSpPr/>
      </dsp:nvSpPr>
      <dsp:spPr>
        <a:xfrm>
          <a:off x="5336096" y="1370803"/>
          <a:ext cx="1468042" cy="1467811"/>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Feature Engineering</a:t>
          </a:r>
          <a:endParaRPr lang="en-US" sz="1500" b="0" kern="1200" dirty="0"/>
        </a:p>
      </dsp:txBody>
      <dsp:txXfrm>
        <a:off x="5545959" y="1580530"/>
        <a:ext cx="1048315" cy="1048357"/>
      </dsp:txXfrm>
    </dsp:sp>
    <dsp:sp modelId="{910AA6D8-F232-4E6A-9A8D-F794A567383E}">
      <dsp:nvSpPr>
        <dsp:cNvPr id="0" name=""/>
        <dsp:cNvSpPr/>
      </dsp:nvSpPr>
      <dsp:spPr>
        <a:xfrm rot="2700000">
          <a:off x="3658301" y="1318195"/>
          <a:ext cx="1572752" cy="1572752"/>
        </a:xfrm>
        <a:prstGeom prst="teardrop">
          <a:avLst>
            <a:gd name="adj" fmla="val 10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8835578-998F-44E4-A80F-FB3299FC8CD7}">
      <dsp:nvSpPr>
        <dsp:cNvPr id="0" name=""/>
        <dsp:cNvSpPr/>
      </dsp:nvSpPr>
      <dsp:spPr>
        <a:xfrm>
          <a:off x="3711156" y="1370803"/>
          <a:ext cx="1468042" cy="1467811"/>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Data Pr-Processing</a:t>
          </a:r>
          <a:endParaRPr lang="en-US" sz="1500" b="0" kern="1200" dirty="0"/>
        </a:p>
      </dsp:txBody>
      <dsp:txXfrm>
        <a:off x="3920020" y="1580530"/>
        <a:ext cx="1048315" cy="1048357"/>
      </dsp:txXfrm>
    </dsp:sp>
    <dsp:sp modelId="{F4592C16-F696-4AB6-9AA0-780955E2F2A1}">
      <dsp:nvSpPr>
        <dsp:cNvPr id="0" name=""/>
        <dsp:cNvSpPr/>
      </dsp:nvSpPr>
      <dsp:spPr>
        <a:xfrm rot="2700000">
          <a:off x="2033362" y="1318195"/>
          <a:ext cx="1572752" cy="1572752"/>
        </a:xfrm>
        <a:prstGeom prst="teardrop">
          <a:avLst>
            <a:gd name="adj" fmla="val 10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65CE979-5596-4853-A697-C9CE42702758}">
      <dsp:nvSpPr>
        <dsp:cNvPr id="0" name=""/>
        <dsp:cNvSpPr/>
      </dsp:nvSpPr>
      <dsp:spPr>
        <a:xfrm>
          <a:off x="2086216" y="1370803"/>
          <a:ext cx="1468042" cy="1467811"/>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EDA</a:t>
          </a:r>
        </a:p>
      </dsp:txBody>
      <dsp:txXfrm>
        <a:off x="2295080" y="1580530"/>
        <a:ext cx="1048315" cy="1048357"/>
      </dsp:txXfrm>
    </dsp:sp>
    <dsp:sp modelId="{75CE3DB1-35EB-4747-8C4B-34A5EB81906F}">
      <dsp:nvSpPr>
        <dsp:cNvPr id="0" name=""/>
        <dsp:cNvSpPr/>
      </dsp:nvSpPr>
      <dsp:spPr>
        <a:xfrm rot="2700000">
          <a:off x="408422" y="1318195"/>
          <a:ext cx="1572752" cy="1572752"/>
        </a:xfrm>
        <a:prstGeom prst="teardrop">
          <a:avLst>
            <a:gd name="adj" fmla="val 10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B81756C-7F26-4225-973E-4C8F1C8BE893}">
      <dsp:nvSpPr>
        <dsp:cNvPr id="0" name=""/>
        <dsp:cNvSpPr/>
      </dsp:nvSpPr>
      <dsp:spPr>
        <a:xfrm>
          <a:off x="460277" y="1370803"/>
          <a:ext cx="1468042" cy="1467811"/>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670140" y="1580530"/>
        <a:ext cx="1048315" cy="1048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3D91-5245-4655-BD30-62B0BE1F7FB0}">
      <dsp:nvSpPr>
        <dsp:cNvPr id="0" name=""/>
        <dsp:cNvSpPr/>
      </dsp:nvSpPr>
      <dsp:spPr>
        <a:xfrm>
          <a:off x="2616177" y="0"/>
          <a:ext cx="2616177" cy="1578807"/>
        </a:xfrm>
        <a:prstGeom prst="trapezoid">
          <a:avLst>
            <a:gd name="adj" fmla="val 82853"/>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b="1" kern="1200" dirty="0"/>
            <a:t>Missing data </a:t>
          </a:r>
        </a:p>
      </dsp:txBody>
      <dsp:txXfrm>
        <a:off x="2616177" y="0"/>
        <a:ext cx="2616177" cy="1578807"/>
      </dsp:txXfrm>
    </dsp:sp>
    <dsp:sp modelId="{1EDF6A7F-9039-4E0B-83AA-42BBF31F7C2F}">
      <dsp:nvSpPr>
        <dsp:cNvPr id="0" name=""/>
        <dsp:cNvSpPr/>
      </dsp:nvSpPr>
      <dsp:spPr>
        <a:xfrm>
          <a:off x="1308088" y="1578807"/>
          <a:ext cx="5232354" cy="1578807"/>
        </a:xfrm>
        <a:prstGeom prst="trapezoid">
          <a:avLst>
            <a:gd name="adj" fmla="val 82853"/>
          </a:avLst>
        </a:prstGeom>
        <a:gradFill rotWithShape="0">
          <a:gsLst>
            <a:gs pos="0">
              <a:schemeClr val="accent2">
                <a:hueOff val="-5797811"/>
                <a:satOff val="11274"/>
                <a:lumOff val="98"/>
                <a:alphaOff val="0"/>
                <a:lumMod val="110000"/>
                <a:satMod val="105000"/>
                <a:tint val="67000"/>
              </a:schemeClr>
            </a:gs>
            <a:gs pos="50000">
              <a:schemeClr val="accent2">
                <a:hueOff val="-5797811"/>
                <a:satOff val="11274"/>
                <a:lumOff val="98"/>
                <a:alphaOff val="0"/>
                <a:lumMod val="105000"/>
                <a:satMod val="103000"/>
                <a:tint val="73000"/>
              </a:schemeClr>
            </a:gs>
            <a:gs pos="100000">
              <a:schemeClr val="accent2">
                <a:hueOff val="-5797811"/>
                <a:satOff val="11274"/>
                <a:lumOff val="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Duplication (Toronto)</a:t>
          </a:r>
        </a:p>
      </dsp:txBody>
      <dsp:txXfrm>
        <a:off x="2223750" y="1578807"/>
        <a:ext cx="3401030" cy="1578807"/>
      </dsp:txXfrm>
    </dsp:sp>
    <dsp:sp modelId="{5A9106D2-23F5-4869-A6AC-F0F253321585}">
      <dsp:nvSpPr>
        <dsp:cNvPr id="0" name=""/>
        <dsp:cNvSpPr/>
      </dsp:nvSpPr>
      <dsp:spPr>
        <a:xfrm>
          <a:off x="0" y="3157615"/>
          <a:ext cx="7848532" cy="1578807"/>
        </a:xfrm>
        <a:prstGeom prst="trapezoid">
          <a:avLst>
            <a:gd name="adj" fmla="val 82853"/>
          </a:avLst>
        </a:prstGeom>
        <a:gradFill rotWithShape="0">
          <a:gsLst>
            <a:gs pos="0">
              <a:schemeClr val="accent2">
                <a:hueOff val="-11595623"/>
                <a:satOff val="22547"/>
                <a:lumOff val="196"/>
                <a:alphaOff val="0"/>
                <a:lumMod val="110000"/>
                <a:satMod val="105000"/>
                <a:tint val="67000"/>
              </a:schemeClr>
            </a:gs>
            <a:gs pos="50000">
              <a:schemeClr val="accent2">
                <a:hueOff val="-11595623"/>
                <a:satOff val="22547"/>
                <a:lumOff val="196"/>
                <a:alphaOff val="0"/>
                <a:lumMod val="105000"/>
                <a:satMod val="103000"/>
                <a:tint val="73000"/>
              </a:schemeClr>
            </a:gs>
            <a:gs pos="100000">
              <a:schemeClr val="accent2">
                <a:hueOff val="-11595623"/>
                <a:satOff val="22547"/>
                <a:lumOff val="1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Datatype </a:t>
          </a:r>
          <a:br>
            <a:rPr lang="en-US" sz="1800" b="1" kern="1200" dirty="0"/>
          </a:br>
          <a:r>
            <a:rPr lang="en-US" sz="1800" b="1" kern="1200" dirty="0"/>
            <a:t>occurrence month convert to numerical</a:t>
          </a:r>
        </a:p>
      </dsp:txBody>
      <dsp:txXfrm>
        <a:off x="1373493" y="3157615"/>
        <a:ext cx="5101545" cy="1578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02757-FD8D-476A-A10E-234AFA9A28A1}">
      <dsp:nvSpPr>
        <dsp:cNvPr id="0" name=""/>
        <dsp:cNvSpPr/>
      </dsp:nvSpPr>
      <dsp:spPr>
        <a:xfrm>
          <a:off x="2777" y="1494430"/>
          <a:ext cx="2707998" cy="957799"/>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kern="1200" dirty="0"/>
            <a:t>KNN</a:t>
          </a:r>
        </a:p>
      </dsp:txBody>
      <dsp:txXfrm>
        <a:off x="2777" y="1494430"/>
        <a:ext cx="2707998" cy="957799"/>
      </dsp:txXfrm>
    </dsp:sp>
    <dsp:sp modelId="{9EA2954E-F63F-4987-9D23-487010D4B32F}">
      <dsp:nvSpPr>
        <dsp:cNvPr id="0" name=""/>
        <dsp:cNvSpPr/>
      </dsp:nvSpPr>
      <dsp:spPr>
        <a:xfrm>
          <a:off x="2777" y="2452230"/>
          <a:ext cx="2707998" cy="1472006"/>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It didn't fit</a:t>
          </a:r>
        </a:p>
        <a:p>
          <a:pPr marL="228600" lvl="1" indent="-228600" algn="l" defTabSz="1155700">
            <a:lnSpc>
              <a:spcPct val="90000"/>
            </a:lnSpc>
            <a:spcBef>
              <a:spcPct val="0"/>
            </a:spcBef>
            <a:spcAft>
              <a:spcPct val="15000"/>
            </a:spcAft>
            <a:buChar char="•"/>
          </a:pPr>
          <a:r>
            <a:rPr lang="en-US" sz="2600" kern="1200" dirty="0"/>
            <a:t>normalize</a:t>
          </a:r>
        </a:p>
      </dsp:txBody>
      <dsp:txXfrm>
        <a:off x="2777" y="2452230"/>
        <a:ext cx="2707998" cy="1472006"/>
      </dsp:txXfrm>
    </dsp:sp>
    <dsp:sp modelId="{EF059ADE-249A-4647-9C7E-C3F6517BDFE6}">
      <dsp:nvSpPr>
        <dsp:cNvPr id="0" name=""/>
        <dsp:cNvSpPr/>
      </dsp:nvSpPr>
      <dsp:spPr>
        <a:xfrm>
          <a:off x="3089896" y="1494430"/>
          <a:ext cx="2707998" cy="957799"/>
        </a:xfrm>
        <a:prstGeom prst="rect">
          <a:avLst/>
        </a:prstGeom>
        <a:gradFill rotWithShape="0">
          <a:gsLst>
            <a:gs pos="0">
              <a:schemeClr val="accent2">
                <a:hueOff val="-5797811"/>
                <a:satOff val="11274"/>
                <a:lumOff val="98"/>
                <a:alphaOff val="0"/>
                <a:lumMod val="110000"/>
                <a:satMod val="105000"/>
                <a:tint val="67000"/>
              </a:schemeClr>
            </a:gs>
            <a:gs pos="50000">
              <a:schemeClr val="accent2">
                <a:hueOff val="-5797811"/>
                <a:satOff val="11274"/>
                <a:lumOff val="98"/>
                <a:alphaOff val="0"/>
                <a:lumMod val="105000"/>
                <a:satMod val="103000"/>
                <a:tint val="73000"/>
              </a:schemeClr>
            </a:gs>
            <a:gs pos="100000">
              <a:schemeClr val="accent2">
                <a:hueOff val="-5797811"/>
                <a:satOff val="11274"/>
                <a:lumOff val="98"/>
                <a:alphaOff val="0"/>
                <a:lumMod val="105000"/>
                <a:satMod val="109000"/>
                <a:tint val="81000"/>
              </a:schemeClr>
            </a:gs>
          </a:gsLst>
          <a:lin ang="5400000" scaled="0"/>
        </a:gradFill>
        <a:ln w="6350" cap="flat" cmpd="sng" algn="ctr">
          <a:solidFill>
            <a:schemeClr val="accent2">
              <a:hueOff val="-5797811"/>
              <a:satOff val="11274"/>
              <a:lumOff val="9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kern="1200" dirty="0"/>
            <a:t>Naïve bayes</a:t>
          </a:r>
        </a:p>
      </dsp:txBody>
      <dsp:txXfrm>
        <a:off x="3089896" y="1494430"/>
        <a:ext cx="2707998" cy="957799"/>
      </dsp:txXfrm>
    </dsp:sp>
    <dsp:sp modelId="{578AE2AF-011F-4CC6-A26B-1145C9825AB0}">
      <dsp:nvSpPr>
        <dsp:cNvPr id="0" name=""/>
        <dsp:cNvSpPr/>
      </dsp:nvSpPr>
      <dsp:spPr>
        <a:xfrm>
          <a:off x="3089896" y="2452230"/>
          <a:ext cx="2707998" cy="1472006"/>
        </a:xfrm>
        <a:prstGeom prst="rect">
          <a:avLst/>
        </a:prstGeom>
        <a:solidFill>
          <a:schemeClr val="accent2">
            <a:tint val="40000"/>
            <a:alpha val="90000"/>
            <a:hueOff val="-5972303"/>
            <a:satOff val="8760"/>
            <a:lumOff val="260"/>
            <a:alphaOff val="0"/>
          </a:schemeClr>
        </a:solidFill>
        <a:ln w="6350" cap="flat" cmpd="sng" algn="ctr">
          <a:solidFill>
            <a:schemeClr val="accent2">
              <a:tint val="40000"/>
              <a:alpha val="90000"/>
              <a:hueOff val="-5972303"/>
              <a:satOff val="8760"/>
              <a:lumOff val="26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The worst f1 and accuracy</a:t>
          </a:r>
          <a:br>
            <a:rPr lang="en-US" sz="2600" kern="1200" dirty="0"/>
          </a:br>
          <a:endParaRPr lang="en-US" sz="2600" kern="1200" dirty="0"/>
        </a:p>
      </dsp:txBody>
      <dsp:txXfrm>
        <a:off x="3089896" y="2452230"/>
        <a:ext cx="2707998" cy="1472006"/>
      </dsp:txXfrm>
    </dsp:sp>
    <dsp:sp modelId="{292E40E8-9CB5-4A7D-A706-C45A29453950}">
      <dsp:nvSpPr>
        <dsp:cNvPr id="0" name=""/>
        <dsp:cNvSpPr/>
      </dsp:nvSpPr>
      <dsp:spPr>
        <a:xfrm>
          <a:off x="6177014" y="1494430"/>
          <a:ext cx="2707998" cy="957799"/>
        </a:xfrm>
        <a:prstGeom prst="rect">
          <a:avLst/>
        </a:prstGeom>
        <a:gradFill rotWithShape="0">
          <a:gsLst>
            <a:gs pos="0">
              <a:schemeClr val="accent2">
                <a:hueOff val="-11595623"/>
                <a:satOff val="22547"/>
                <a:lumOff val="196"/>
                <a:alphaOff val="0"/>
                <a:lumMod val="110000"/>
                <a:satMod val="105000"/>
                <a:tint val="67000"/>
              </a:schemeClr>
            </a:gs>
            <a:gs pos="50000">
              <a:schemeClr val="accent2">
                <a:hueOff val="-11595623"/>
                <a:satOff val="22547"/>
                <a:lumOff val="196"/>
                <a:alphaOff val="0"/>
                <a:lumMod val="105000"/>
                <a:satMod val="103000"/>
                <a:tint val="73000"/>
              </a:schemeClr>
            </a:gs>
            <a:gs pos="100000">
              <a:schemeClr val="accent2">
                <a:hueOff val="-11595623"/>
                <a:satOff val="22547"/>
                <a:lumOff val="196"/>
                <a:alphaOff val="0"/>
                <a:lumMod val="105000"/>
                <a:satMod val="109000"/>
                <a:tint val="81000"/>
              </a:schemeClr>
            </a:gs>
          </a:gsLst>
          <a:lin ang="5400000" scaled="0"/>
        </a:gradFill>
        <a:ln w="6350" cap="flat" cmpd="sng" algn="ctr">
          <a:solidFill>
            <a:schemeClr val="accent2">
              <a:hueOff val="-11595623"/>
              <a:satOff val="22547"/>
              <a:lumOff val="19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i="0" kern="1200" dirty="0"/>
            <a:t>XGBoost and Random Forest</a:t>
          </a:r>
          <a:endParaRPr lang="en-US" sz="2600" kern="1200" dirty="0"/>
        </a:p>
      </dsp:txBody>
      <dsp:txXfrm>
        <a:off x="6177014" y="1494430"/>
        <a:ext cx="2707998" cy="957799"/>
      </dsp:txXfrm>
    </dsp:sp>
    <dsp:sp modelId="{624BC0B9-A230-4AD7-B262-4CE291F91922}">
      <dsp:nvSpPr>
        <dsp:cNvPr id="0" name=""/>
        <dsp:cNvSpPr/>
      </dsp:nvSpPr>
      <dsp:spPr>
        <a:xfrm>
          <a:off x="6177014" y="2452230"/>
          <a:ext cx="2707998" cy="1472006"/>
        </a:xfrm>
        <a:prstGeom prst="rect">
          <a:avLst/>
        </a:prstGeom>
        <a:solidFill>
          <a:schemeClr val="accent2">
            <a:tint val="40000"/>
            <a:alpha val="90000"/>
            <a:hueOff val="-11944606"/>
            <a:satOff val="17521"/>
            <a:lumOff val="520"/>
            <a:alphaOff val="0"/>
          </a:schemeClr>
        </a:solidFill>
        <a:ln w="6350" cap="flat" cmpd="sng" algn="ctr">
          <a:solidFill>
            <a:schemeClr val="accent2">
              <a:tint val="40000"/>
              <a:alpha val="90000"/>
              <a:hueOff val="-11944606"/>
              <a:satOff val="17521"/>
              <a:lumOff val="5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The best f1 and accuracy</a:t>
          </a:r>
        </a:p>
      </dsp:txBody>
      <dsp:txXfrm>
        <a:off x="6177014" y="2452230"/>
        <a:ext cx="2707998" cy="1472006"/>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12/1/2022</a:t>
            </a:fld>
            <a:endParaRPr lang="en-US" dirty="0"/>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dirty="0"/>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12/1/2022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dirty="0"/>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dirty="0"/>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dirty="0"/>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dirty="0"/>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dirty="0"/>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a:t>Crime Prediction </a:t>
            </a:r>
            <a:endParaRPr lang="en-US" dirty="0"/>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dirty="0"/>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5" name="Slide Number Placeholder 4">
            <a:extLst>
              <a:ext uri="{FF2B5EF4-FFF2-40B4-BE49-F238E27FC236}">
                <a16:creationId xmlns:a16="http://schemas.microsoft.com/office/drawing/2014/main" id="{B466E471-F864-4D68-9682-2E0108374DB7}"/>
              </a:ext>
            </a:extLst>
          </p:cNvPr>
          <p:cNvSpPr>
            <a:spLocks noGrp="1"/>
          </p:cNvSpPr>
          <p:nvPr>
            <p:ph type="sldNum" sz="quarter" idx="12"/>
          </p:nvPr>
        </p:nvSpPr>
        <p:spPr>
          <a:xfrm>
            <a:off x="-1" y="6331226"/>
            <a:ext cx="3497063" cy="526774"/>
          </a:xfrm>
          <a:solidFill>
            <a:schemeClr val="accent1">
              <a:lumMod val="50000"/>
              <a:alpha val="9000"/>
            </a:schemeClr>
          </a:solidFill>
        </p:spPr>
        <p:txBody>
          <a:bodyPr lIns="850392" bIns="137160"/>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D632384D-15A3-4765-AA16-FD8F27E55C21}"/>
              </a:ext>
            </a:extLst>
          </p:cNvPr>
          <p:cNvSpPr>
            <a:spLocks noGrp="1"/>
          </p:cNvSpPr>
          <p:nvPr>
            <p:ph type="ftr" sz="quarter" idx="11"/>
          </p:nvPr>
        </p:nvSpPr>
        <p:spPr>
          <a:xfrm>
            <a:off x="3497062" y="6336472"/>
            <a:ext cx="5197878" cy="529397"/>
          </a:xfrm>
          <a:solidFill>
            <a:schemeClr val="accent1">
              <a:lumMod val="50000"/>
              <a:alpha val="9000"/>
            </a:schemeClr>
          </a:solidFill>
        </p:spPr>
        <p:txBody>
          <a:bodyPr bIns="182880"/>
          <a:lstStyle>
            <a:lvl1pPr>
              <a:defRPr>
                <a:solidFill>
                  <a:schemeClr val="bg1"/>
                </a:solidFill>
              </a:defRPr>
            </a:lvl1pPr>
          </a:lstStyle>
          <a:p>
            <a:r>
              <a:rPr lang="en-US"/>
              <a:t>Crime Prediction </a:t>
            </a:r>
            <a:endParaRPr lang="en-US" dirty="0"/>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168554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dirty="0"/>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dirty="0"/>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a:t>Crime Prediction </a:t>
            </a:r>
            <a:endParaRPr lang="en-US" dirty="0"/>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919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dirty="0"/>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dirty="0"/>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a:t>Crime Prediction </a:t>
            </a:r>
            <a:endParaRPr lang="en-US" dirty="0"/>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38331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dirty="0"/>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dirty="0"/>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dirty="0"/>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dirty="0"/>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dirty="0"/>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dirty="0"/>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dirty="0"/>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dirty="0"/>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dirty="0"/>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dirty="0"/>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dirty="0"/>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a:t>Crime Prediction </a:t>
            </a:r>
            <a:endParaRPr lang="en-US" dirty="0"/>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7094"/>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a:t>Crime Prediction </a:t>
            </a:r>
            <a:endParaRPr lang="en-US" dirty="0"/>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dirty="0"/>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13.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14.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fif"/></Relationships>
</file>

<file path=ppt/slides/_rels/slide17.xml.rels><?xml version="1.0" encoding="UTF-8" standalone="yes"?>
<Relationships xmlns="http://schemas.openxmlformats.org/package/2006/relationships"><Relationship Id="rId8" Type="http://schemas.openxmlformats.org/officeDocument/2006/relationships/hyperlink" Target="https://www.google.com/search?q=%D8%B3%D8%B1%D9%82%D9%87+&amp;tbm=isch&amp;ved=2ahUKEwil_MD-uPb6AhVYg84BHQLEDggQ2-cCegQIABAA&amp;oq=%D8%B3%D8%B1%D9%82%D9%87+&amp;gs_lcp=CgNpbWcQAzIFCAAQgAQyBQgAEIAEMgUIABCABDIFCAAQgAQyBQgAEIAEMgUIABCABDIFCAAQgAQyBQgAEIAEMgUIABCABDIFCAAQgAQ6BwgjEOoCECc6CwgAEIAEELEDEIMBOggIABCxAxCDAToICAAQgAQQsQM6CQgAEIAEEAoQAVAAWJMZYJscaAFwAHgAgAG1AYgBvwWSAQMwLjWYAQCgAQGqAQtnd3Mtd2l6LWltZ7ABCsABAQ&amp;sclient=img&amp;ei=AEBVY6V82Ia6vg-CiLtA&amp;bih=625&amp;biw=1366&amp;rlz=1C1GCEU_arEG1011EG1011#imgrc=esbOo_FAtUTxYM" TargetMode="External"/><Relationship Id="rId3" Type="http://schemas.openxmlformats.org/officeDocument/2006/relationships/slideLayout" Target="../slideLayouts/slideLayout13.xml"/><Relationship Id="rId7" Type="http://schemas.openxmlformats.org/officeDocument/2006/relationships/hyperlink" Target="https://www.google.com/search?q=%D8%B3%D8%B1%D9%82%D9%87+&amp;tbm=isch&amp;ved=2ahUKEwil_MD-uPb6AhVYg84BHQLEDggQ2-cCegQIABAA&amp;oq=%D8%B3%D8%B1%D9%82%D9%87+&amp;gs_lcp=CgNpbWcQAzIFCAAQgAQyBQgAEIAEMgUIABCABDIFCAAQgAQyBQgAEIAEMgUIABCABDIFCAAQgAQyBQgAEIAEMgUIABCABDIFCAAQgAQ6BwgjEOoCECc6CwgAEIAEELEDEIMBOggIABCxAxCDAToICAAQgAQQsQM6CQgAEIAEEAoQAVAAWJMZYJscaAFwAHgAgAG1AYgBvwWSAQMwLjWYAQCgAQGqAQtnd3Mtd2l6LWltZ7ABCsABAQ&amp;sclient=img&amp;ei=AEBVY6V82Ia6vg-CiLtA&amp;bih=625&amp;biw=1366&amp;rlz=1C1GCEU_arEG1011EG1011#imgrc=DzOFIlN6SxuTcM"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www.google.com/url?sa=i&amp;url=https%3A%2F%2Fal-ain.com%2Farticle%2Fcrimes-terrified-lebanese-2021&amp;psig=AOvVaw2V6S4UJr5NXUoGnftF0Uzs&amp;ust=1666617728016000&amp;source=images&amp;cd=vfe&amp;ved=0CA0QjRxqFwoTCPCLn_-49voCFQAAAAAdAAAAABAP" TargetMode="External"/><Relationship Id="rId5" Type="http://schemas.openxmlformats.org/officeDocument/2006/relationships/hyperlink" Target="https://www.google.com/search?q=%D8%AC%D8%B1%D8%A7%D8%A6%D9%85+&amp;tbm=isch&amp;ved=2ahUKEwiH0On2uPb6AhULaRoKHcwsAoYQ2-cCegQIABAA&amp;oq=%D8%AC%D8%B1%D8%A7%D8%A6%D9%85+&amp;gs_lcp=CgNpbWcQAzILCAAQgAQQsQMQgwEyBQgAEIAEMgUIABCABDIFCAAQgAQyBQgAEIAEMgUIABCABDIFCAAQgAQyBQgAEIAEMgUIABCABDIFCAAQgAQ6BAgjECc6BwgjEOoCECc6CAgAEIAEELEDOggIABCxAxCDAVDbB1iyGmDMJ2gBcAB4AIABdIgBhwaSAQMwLjeYAQCgAQGqAQtnd3Mtd2l6LWltZ7ABCsABAQ&amp;sclient=img&amp;ei=7z9VY8ecN4vSaczZiLAI&amp;bih=625&amp;biw=1366&amp;rlz=1C1GCEU_arEG1011EG1011#imgrc=d-akBe_Mt3eKWM" TargetMode="External"/><Relationship Id="rId10" Type="http://schemas.openxmlformats.org/officeDocument/2006/relationships/image" Target="../media/image11.png"/><Relationship Id="rId4" Type="http://schemas.openxmlformats.org/officeDocument/2006/relationships/hyperlink" Target="https://www.google.com/url?sa=i&amp;url=https%3A%2F%2Far.wikipedia.org%2Fwiki%2F%25D9%2583%25D9%2588%25D9%2586%25D8%25A7%25D9%2586_%25D8%25A5%25D8%25AF%25D9%2588%25D8%25BA%25D8%25A7%25D9%2588%25D8%25A7&amp;psig=AOvVaw0e3G0ETnp2qhPCUsAsWt3w&amp;ust=1666607961931000&amp;source=images&amp;cd=vfe&amp;ved=0CA0QjRxqFwoTCLDAr86U9voCFQAAAAAdAAAAABAE" TargetMode="External"/><Relationship Id="rId9" Type="http://schemas.openxmlformats.org/officeDocument/2006/relationships/hyperlink" Target="https://www.google.com/search?q=%D8%B3%D8%B1%D9%82%D9%87+&amp;tbm=isch&amp;ved=2ahUKEwil_MD-uPb6AhVYg84BHQLEDggQ2-cCegQIABAA&amp;oq=%D8%B3%D8%B1%D9%82%D9%87+&amp;gs_lcp=CgNpbWcQAzIFCAAQgAQyBQgAEIAEMgUIABCABDIFCAAQgAQyBQgAEIAEMgUIABCABDIFCAAQgAQyBQgAEIAEMgUIABCABDIFCAAQgAQ6BwgjEOoCECc6CwgAEIAEELEDEIMBOggIABCxAxCDAToICAAQgAQQsQM6CQgAEIAEEAoQAVAAWJMZYJscaAFwAHgAgAG1AYgBvwWSAQMwLjWYAQCgAQGqAQtnd3Mtd2l6LWltZ7ABCsABAQ&amp;sclient=img&amp;ei=AEBVY6V82Ia6vg-CiLtA&amp;bih=625&amp;biw=1366&amp;rlz=1C1GCEU_arEG1011EG1011#imgrc=gXMQVb1MuESVLM"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1.pn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png"/><Relationship Id="rId5" Type="http://schemas.openxmlformats.org/officeDocument/2006/relationships/image" Target="../media/image13.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1.pn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4.wdp"/><Relationship Id="rId3" Type="http://schemas.openxmlformats.org/officeDocument/2006/relationships/slideLayout" Target="../slideLayouts/slideLayout4.xml"/><Relationship Id="rId7" Type="http://schemas.microsoft.com/office/2007/relationships/hdphoto" Target="../media/hdphoto1.wdp"/><Relationship Id="rId12" Type="http://schemas.openxmlformats.org/officeDocument/2006/relationships/image" Target="../media/image1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11" Type="http://schemas.microsoft.com/office/2007/relationships/hdphoto" Target="../media/hdphoto3.wdp"/><Relationship Id="rId5" Type="http://schemas.openxmlformats.org/officeDocument/2006/relationships/image" Target="../media/image2.svg"/><Relationship Id="rId15" Type="http://schemas.openxmlformats.org/officeDocument/2006/relationships/image" Target="../media/image11.png"/><Relationship Id="rId10" Type="http://schemas.openxmlformats.org/officeDocument/2006/relationships/image" Target="../media/image17.png"/><Relationship Id="rId4" Type="http://schemas.openxmlformats.org/officeDocument/2006/relationships/image" Target="../media/image1.png"/><Relationship Id="rId9" Type="http://schemas.microsoft.com/office/2007/relationships/hdphoto" Target="../media/hdphoto2.wdp"/><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8.xml"/><Relationship Id="rId7" Type="http://schemas.openxmlformats.org/officeDocument/2006/relationships/image" Target="../media/image23.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2.xml"/><Relationship Id="rId7" Type="http://schemas.openxmlformats.org/officeDocument/2006/relationships/diagramColors" Target="../diagrams/colors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3.xml"/><Relationship Id="rId7" Type="http://schemas.openxmlformats.org/officeDocument/2006/relationships/diagramColors" Target="../diagrams/colors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7094"/>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0701852-AE6C-4783-8DBD-B0CBAC1662D1}"/>
              </a:ext>
            </a:extLst>
          </p:cNvPr>
          <p:cNvSpPr>
            <a:spLocks noGrp="1"/>
          </p:cNvSpPr>
          <p:nvPr>
            <p:ph type="title"/>
          </p:nvPr>
        </p:nvSpPr>
        <p:spPr>
          <a:xfrm>
            <a:off x="5815013" y="996262"/>
            <a:ext cx="6095980" cy="1938125"/>
          </a:xfrm>
        </p:spPr>
        <p:txBody>
          <a:bodyPr>
            <a:normAutofit/>
          </a:bodyPr>
          <a:lstStyle/>
          <a:p>
            <a:pPr algn="ctr"/>
            <a:r>
              <a:rPr lang="en-US" sz="2800" b="1" dirty="0">
                <a:latin typeface="Aharoni" panose="02010803020104030203" pitchFamily="2" charset="-79"/>
                <a:cs typeface="Aharoni" panose="02010803020104030203" pitchFamily="2" charset="-79"/>
              </a:rPr>
              <a:t>Crime Prediction</a:t>
            </a:r>
            <a:r>
              <a:rPr lang="ar-DZ" sz="2800" b="1" dirty="0">
                <a:latin typeface="Aharoni" panose="02010803020104030203" pitchFamily="2" charset="-79"/>
                <a:cs typeface="Aharoni" panose="02010803020104030203" pitchFamily="2" charset="-79"/>
              </a:rPr>
              <a:t> </a:t>
            </a:r>
            <a:r>
              <a:rPr lang="en-US" sz="2800" b="1" dirty="0">
                <a:latin typeface="Aharoni" panose="02010803020104030203" pitchFamily="2" charset="-79"/>
                <a:cs typeface="Aharoni" panose="02010803020104030203" pitchFamily="2" charset="-79"/>
              </a:rPr>
              <a:t>Analytics using</a:t>
            </a:r>
            <a:r>
              <a:rPr lang="ar-DZ" sz="2800" b="1" dirty="0">
                <a:latin typeface="Aharoni" panose="02010803020104030203" pitchFamily="2" charset="-79"/>
              </a:rPr>
              <a:t> </a:t>
            </a:r>
            <a:r>
              <a:rPr lang="en-US" sz="2800" b="1" dirty="0">
                <a:latin typeface="Aharoni" panose="02010803020104030203" pitchFamily="2" charset="-79"/>
                <a:cs typeface="Aharoni" panose="02010803020104030203" pitchFamily="2" charset="-79"/>
              </a:rPr>
              <a:t>Supervised Learning Algorithms</a:t>
            </a:r>
          </a:p>
        </p:txBody>
      </p:sp>
      <p:pic>
        <p:nvPicPr>
          <p:cNvPr id="6" name="Picture Placeholder 5" descr="A cartoon of a child&#10;&#10;Description automatically generated with low confidence">
            <a:extLst>
              <a:ext uri="{FF2B5EF4-FFF2-40B4-BE49-F238E27FC236}">
                <a16:creationId xmlns:a16="http://schemas.microsoft.com/office/drawing/2014/main" id="{602E16B4-59EE-EF1F-22E6-21AF7DC560A5}"/>
              </a:ext>
            </a:extLst>
          </p:cNvPr>
          <p:cNvPicPr>
            <a:picLocks noGrp="1" noChangeAspect="1"/>
          </p:cNvPicPr>
          <p:nvPr>
            <p:ph type="pic" sz="quarter" idx="13"/>
          </p:nvPr>
        </p:nvPicPr>
        <p:blipFill rotWithShape="1">
          <a:blip r:embed="rId4"/>
          <a:srcRect t="10438" b="12499"/>
          <a:stretch/>
        </p:blipFill>
        <p:spPr>
          <a:xfrm>
            <a:off x="20" y="10"/>
            <a:ext cx="6095980" cy="6857990"/>
          </a:xfrm>
          <a:prstGeom prst="rect">
            <a:avLst/>
          </a:prstGeom>
          <a:noFill/>
        </p:spPr>
      </p:pic>
      <p:sp>
        <p:nvSpPr>
          <p:cNvPr id="22" name="Text Placeholder 21">
            <a:extLst>
              <a:ext uri="{FF2B5EF4-FFF2-40B4-BE49-F238E27FC236}">
                <a16:creationId xmlns:a16="http://schemas.microsoft.com/office/drawing/2014/main" id="{749F6AF1-A89E-415F-93B2-6E9E72D0DD21}"/>
              </a:ext>
            </a:extLst>
          </p:cNvPr>
          <p:cNvSpPr>
            <a:spLocks noGrp="1"/>
          </p:cNvSpPr>
          <p:nvPr>
            <p:ph type="body" sz="quarter" idx="15"/>
          </p:nvPr>
        </p:nvSpPr>
        <p:spPr>
          <a:xfrm>
            <a:off x="6559826" y="2934388"/>
            <a:ext cx="5135764" cy="2927350"/>
          </a:xfrm>
        </p:spPr>
        <p:txBody>
          <a:bodyPr>
            <a:normAutofit/>
          </a:bodyPr>
          <a:lstStyle/>
          <a:p>
            <a:pPr algn="ctr"/>
            <a:r>
              <a:rPr lang="en-US" b="1" dirty="0">
                <a:solidFill>
                  <a:schemeClr val="accent4">
                    <a:lumMod val="50000"/>
                  </a:schemeClr>
                </a:solidFill>
                <a:latin typeface="Adobe Caslon Pro Bold" panose="0205070206050A020403" pitchFamily="18" charset="0"/>
              </a:rPr>
              <a:t>By</a:t>
            </a:r>
          </a:p>
          <a:p>
            <a:pPr algn="ctr"/>
            <a:r>
              <a:rPr lang="en-US" dirty="0"/>
              <a:t> </a:t>
            </a:r>
            <a:r>
              <a:rPr lang="en-US" sz="2000" dirty="0"/>
              <a:t>Kariman Karm Mohamed Mousaa</a:t>
            </a:r>
          </a:p>
          <a:p>
            <a:pPr algn="ctr"/>
            <a:r>
              <a:rPr lang="en-US" b="1" dirty="0">
                <a:solidFill>
                  <a:schemeClr val="accent4">
                    <a:lumMod val="50000"/>
                  </a:schemeClr>
                </a:solidFill>
                <a:latin typeface="Adobe Caslon Pro Bold" panose="0205070206050A020403" pitchFamily="18" charset="0"/>
              </a:rPr>
              <a:t>Queen’s Supervisor</a:t>
            </a:r>
          </a:p>
          <a:p>
            <a:pPr algn="ctr"/>
            <a:r>
              <a:rPr lang="en-US" sz="2000" dirty="0"/>
              <a:t>DR. Anwar Hossain</a:t>
            </a:r>
            <a:endParaRPr lang="ar-DZ" sz="2000" dirty="0"/>
          </a:p>
          <a:p>
            <a:pPr algn="ctr"/>
            <a:r>
              <a:rPr lang="en-US" b="1" dirty="0">
                <a:solidFill>
                  <a:schemeClr val="accent4">
                    <a:lumMod val="50000"/>
                  </a:schemeClr>
                </a:solidFill>
                <a:latin typeface="Adobe Caslon Pro Bold" panose="0205070206050A020403" pitchFamily="18" charset="0"/>
              </a:rPr>
              <a:t>DEBI Supervisor</a:t>
            </a:r>
          </a:p>
          <a:p>
            <a:pPr algn="ctr"/>
            <a:r>
              <a:rPr lang="en-US" sz="2000" dirty="0"/>
              <a:t>DR. Mona Farouk</a:t>
            </a:r>
          </a:p>
        </p:txBody>
      </p:sp>
      <p:sp>
        <p:nvSpPr>
          <p:cNvPr id="27" name="Slide Number Placeholder 4">
            <a:extLst>
              <a:ext uri="{FF2B5EF4-FFF2-40B4-BE49-F238E27FC236}">
                <a16:creationId xmlns:a16="http://schemas.microsoft.com/office/drawing/2014/main" id="{B23B28B6-60BD-AF28-350F-35E5B91E91DC}"/>
              </a:ext>
            </a:extLst>
          </p:cNvPr>
          <p:cNvSpPr>
            <a:spLocks noGrp="1"/>
          </p:cNvSpPr>
          <p:nvPr>
            <p:ph type="sldNum" sz="quarter" idx="12"/>
          </p:nvPr>
        </p:nvSpPr>
        <p:spPr>
          <a:xfrm>
            <a:off x="753862" y="6356350"/>
            <a:ext cx="2743200" cy="365125"/>
          </a:xfrm>
        </p:spPr>
        <p:txBody>
          <a:bodyPr/>
          <a:lstStyle/>
          <a:p>
            <a:pPr>
              <a:spcAft>
                <a:spcPts val="600"/>
              </a:spcAft>
            </a:pPr>
            <a:fld id="{7A9E80BB-C0DF-4F1B-8821-E3FD53412EFF}" type="slidenum">
              <a:rPr lang="en-US" smtClean="0"/>
              <a:pPr>
                <a:spcAft>
                  <a:spcPts val="600"/>
                </a:spcAft>
              </a:pPr>
              <a:t>1</a:t>
            </a:fld>
            <a:endParaRPr lang="en-US"/>
          </a:p>
        </p:txBody>
      </p:sp>
      <p:sp>
        <p:nvSpPr>
          <p:cNvPr id="29" name="Footer Placeholder 5">
            <a:extLst>
              <a:ext uri="{FF2B5EF4-FFF2-40B4-BE49-F238E27FC236}">
                <a16:creationId xmlns:a16="http://schemas.microsoft.com/office/drawing/2014/main" id="{CE0A09DC-2DBF-4B48-F732-E7D6D6B3536C}"/>
              </a:ext>
            </a:extLst>
          </p:cNvPr>
          <p:cNvSpPr>
            <a:spLocks noGrp="1"/>
          </p:cNvSpPr>
          <p:nvPr>
            <p:ph type="ftr" sz="quarter" idx="11"/>
          </p:nvPr>
        </p:nvSpPr>
        <p:spPr>
          <a:xfrm>
            <a:off x="6373368" y="6356350"/>
            <a:ext cx="2971800" cy="365125"/>
          </a:xfrm>
        </p:spPr>
        <p:txBody>
          <a:bodyPr/>
          <a:lstStyle/>
          <a:p>
            <a:pPr>
              <a:spcAft>
                <a:spcPts val="600"/>
              </a:spcAft>
            </a:pPr>
            <a:r>
              <a:rPr lang="en-US" sz="1000" b="1">
                <a:latin typeface="Aharoni" panose="02010803020104030203" pitchFamily="2" charset="-79"/>
                <a:cs typeface="Aharoni" panose="02010803020104030203" pitchFamily="2" charset="-79"/>
              </a:rPr>
              <a:t>Crime Prediction </a:t>
            </a:r>
            <a:endParaRPr lang="en-US" dirty="0"/>
          </a:p>
        </p:txBody>
      </p:sp>
      <p:pic>
        <p:nvPicPr>
          <p:cNvPr id="12" name="Audio 11">
            <a:hlinkClick r:id="" action="ppaction://media"/>
            <a:extLst>
              <a:ext uri="{FF2B5EF4-FFF2-40B4-BE49-F238E27FC236}">
                <a16:creationId xmlns:a16="http://schemas.microsoft.com/office/drawing/2014/main" id="{AF3F27EC-A37F-E1C3-127F-4A46D412CD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3940923"/>
      </p:ext>
    </p:extLst>
  </p:cSld>
  <p:clrMapOvr>
    <a:masterClrMapping/>
  </p:clrMapOvr>
  <mc:AlternateContent xmlns:mc="http://schemas.openxmlformats.org/markup-compatibility/2006" xmlns:p14="http://schemas.microsoft.com/office/powerpoint/2010/main">
    <mc:Choice Requires="p14">
      <p:transition spd="slow" p14:dur="2000" advTm="23612"/>
    </mc:Choice>
    <mc:Fallback xmlns="">
      <p:transition spd="slow" advTm="23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948397" y="929381"/>
            <a:ext cx="10515600" cy="688404"/>
          </a:xfrm>
        </p:spPr>
        <p:txBody>
          <a:bodyPr/>
          <a:lstStyle/>
          <a:p>
            <a:pPr lvl="0"/>
            <a:r>
              <a:rPr lang="en-US" b="1" dirty="0">
                <a:solidFill>
                  <a:schemeClr val="accent4">
                    <a:lumMod val="50000"/>
                  </a:schemeClr>
                </a:solidFill>
              </a:rPr>
              <a:t>Feature Engineering</a:t>
            </a: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10</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dirty="0"/>
              <a:t>Crime Prediction </a:t>
            </a:r>
          </a:p>
        </p:txBody>
      </p:sp>
      <p:sp>
        <p:nvSpPr>
          <p:cNvPr id="9" name="TextBox 8">
            <a:extLst>
              <a:ext uri="{FF2B5EF4-FFF2-40B4-BE49-F238E27FC236}">
                <a16:creationId xmlns:a16="http://schemas.microsoft.com/office/drawing/2014/main" id="{1CA02ACA-9E4B-3AF9-D6DD-DF627D6D06EE}"/>
              </a:ext>
            </a:extLst>
          </p:cNvPr>
          <p:cNvSpPr txBox="1"/>
          <p:nvPr/>
        </p:nvSpPr>
        <p:spPr>
          <a:xfrm>
            <a:off x="1069146" y="3274962"/>
            <a:ext cx="2743200" cy="1261884"/>
          </a:xfrm>
          <a:prstGeom prst="rect">
            <a:avLst/>
          </a:prstGeom>
          <a:solidFill>
            <a:srgbClr val="88C8CA"/>
          </a:solidFill>
        </p:spPr>
        <p:txBody>
          <a:bodyPr wrap="square" rtlCol="0">
            <a:spAutoFit/>
          </a:bodyPr>
          <a:lstStyle/>
          <a:p>
            <a:pPr lvl="0" algn="ctr"/>
            <a:endParaRPr lang="en-US" sz="800" b="1" dirty="0">
              <a:latin typeface="Adobe Caslon Pro" panose="0205050205050A020403" pitchFamily="18" charset="0"/>
            </a:endParaRPr>
          </a:p>
          <a:p>
            <a:pPr lvl="0" algn="ctr"/>
            <a:endParaRPr lang="en-US" sz="800" b="1" dirty="0">
              <a:latin typeface="Adobe Caslon Pro" panose="0205050205050A020403" pitchFamily="18" charset="0"/>
            </a:endParaRPr>
          </a:p>
          <a:p>
            <a:pPr lvl="0" algn="ctr"/>
            <a:r>
              <a:rPr lang="en-US" b="1" dirty="0">
                <a:latin typeface="Adobe Caslon Pro" panose="0205050205050A020403" pitchFamily="18" charset="0"/>
              </a:rPr>
              <a:t>Insert new columns(holiday, weekend)</a:t>
            </a:r>
          </a:p>
          <a:p>
            <a:pPr lvl="0" algn="ctr"/>
            <a:endParaRPr lang="en-US" sz="800" b="1" dirty="0">
              <a:latin typeface="Adobe Caslon Pro" panose="0205050205050A020403" pitchFamily="18" charset="0"/>
            </a:endParaRPr>
          </a:p>
          <a:p>
            <a:pPr lvl="0" algn="ctr"/>
            <a:endParaRPr lang="en-US" sz="800" b="1" dirty="0">
              <a:latin typeface="Adobe Caslon Pro" panose="0205050205050A020403" pitchFamily="18" charset="0"/>
            </a:endParaRPr>
          </a:p>
          <a:p>
            <a:pPr lvl="0" algn="ctr"/>
            <a:endParaRPr lang="en-US" sz="800" b="1" dirty="0">
              <a:latin typeface="Adobe Caslon Pro" panose="0205050205050A020403" pitchFamily="18" charset="0"/>
            </a:endParaRPr>
          </a:p>
        </p:txBody>
      </p:sp>
      <p:sp>
        <p:nvSpPr>
          <p:cNvPr id="10" name="TextBox 9">
            <a:extLst>
              <a:ext uri="{FF2B5EF4-FFF2-40B4-BE49-F238E27FC236}">
                <a16:creationId xmlns:a16="http://schemas.microsoft.com/office/drawing/2014/main" id="{FDD2B97C-CD78-2739-482F-7109FC845D2A}"/>
              </a:ext>
            </a:extLst>
          </p:cNvPr>
          <p:cNvSpPr txBox="1"/>
          <p:nvPr/>
        </p:nvSpPr>
        <p:spPr>
          <a:xfrm>
            <a:off x="4900246" y="3244185"/>
            <a:ext cx="2611902" cy="1323439"/>
          </a:xfrm>
          <a:prstGeom prst="rect">
            <a:avLst/>
          </a:prstGeom>
          <a:solidFill>
            <a:srgbClr val="D8EBD5"/>
          </a:solidFill>
        </p:spPr>
        <p:txBody>
          <a:bodyPr wrap="square" rtlCol="0">
            <a:spAutoFit/>
          </a:bodyPr>
          <a:lstStyle/>
          <a:p>
            <a:pPr lvl="0"/>
            <a:endParaRPr lang="en-US" sz="1400" b="1" dirty="0"/>
          </a:p>
          <a:p>
            <a:pPr lvl="0"/>
            <a:endParaRPr lang="en-US" sz="800" b="1" dirty="0"/>
          </a:p>
          <a:p>
            <a:pPr lvl="0"/>
            <a:endParaRPr lang="en-US" sz="800" b="1" dirty="0"/>
          </a:p>
          <a:p>
            <a:pPr lvl="0" algn="ctr"/>
            <a:r>
              <a:rPr lang="en-US" b="1" dirty="0"/>
              <a:t>  Unuseful Feature</a:t>
            </a:r>
          </a:p>
          <a:p>
            <a:pPr lvl="0" algn="ctr"/>
            <a:endParaRPr lang="en-US" sz="800" b="1" dirty="0"/>
          </a:p>
          <a:p>
            <a:pPr lvl="0" algn="ctr"/>
            <a:endParaRPr lang="en-US" sz="800" b="1" dirty="0"/>
          </a:p>
          <a:p>
            <a:pPr lvl="0"/>
            <a:endParaRPr lang="en-US" sz="800" b="1" dirty="0"/>
          </a:p>
          <a:p>
            <a:pPr lvl="0"/>
            <a:endParaRPr lang="en-US" sz="800" b="1" dirty="0"/>
          </a:p>
        </p:txBody>
      </p:sp>
      <p:sp>
        <p:nvSpPr>
          <p:cNvPr id="11" name="TextBox 10">
            <a:extLst>
              <a:ext uri="{FF2B5EF4-FFF2-40B4-BE49-F238E27FC236}">
                <a16:creationId xmlns:a16="http://schemas.microsoft.com/office/drawing/2014/main" id="{5CEEF206-13F3-883D-D8D9-4FB031BCC76B}"/>
              </a:ext>
            </a:extLst>
          </p:cNvPr>
          <p:cNvSpPr txBox="1"/>
          <p:nvPr/>
        </p:nvSpPr>
        <p:spPr>
          <a:xfrm>
            <a:off x="8868508" y="3274962"/>
            <a:ext cx="2485292" cy="1323439"/>
          </a:xfrm>
          <a:prstGeom prst="rect">
            <a:avLst/>
          </a:prstGeom>
          <a:solidFill>
            <a:schemeClr val="accent4">
              <a:lumMod val="20000"/>
              <a:lumOff val="80000"/>
            </a:schemeClr>
          </a:solidFill>
        </p:spPr>
        <p:txBody>
          <a:bodyPr wrap="square" rtlCol="0">
            <a:spAutoFit/>
          </a:bodyPr>
          <a:lstStyle/>
          <a:p>
            <a:endParaRPr lang="en-US" sz="1400" b="1" dirty="0"/>
          </a:p>
          <a:p>
            <a:endParaRPr lang="en-US" sz="900" b="1" dirty="0"/>
          </a:p>
          <a:p>
            <a:endParaRPr lang="en-US" sz="900" b="1" dirty="0"/>
          </a:p>
          <a:p>
            <a:pPr algn="ctr"/>
            <a:r>
              <a:rPr lang="en-US" b="1" dirty="0"/>
              <a:t> High Correlation     </a:t>
            </a:r>
          </a:p>
          <a:p>
            <a:pPr lvl="0"/>
            <a:endParaRPr lang="en-US" sz="900" b="1" dirty="0"/>
          </a:p>
          <a:p>
            <a:pPr lvl="0"/>
            <a:endParaRPr lang="en-US" sz="900" b="1" dirty="0"/>
          </a:p>
          <a:p>
            <a:pPr lvl="0"/>
            <a:endParaRPr lang="en-US" sz="1200" b="1" dirty="0"/>
          </a:p>
        </p:txBody>
      </p:sp>
      <p:pic>
        <p:nvPicPr>
          <p:cNvPr id="7" name="Audio 6">
            <a:hlinkClick r:id="" action="ppaction://media"/>
            <a:extLst>
              <a:ext uri="{FF2B5EF4-FFF2-40B4-BE49-F238E27FC236}">
                <a16:creationId xmlns:a16="http://schemas.microsoft.com/office/drawing/2014/main" id="{BF0A9627-2A75-166B-BAB7-C2E4A3111BF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917091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247">
        <p15:prstTrans prst="peelOff"/>
      </p:transition>
    </mc:Choice>
    <mc:Fallback xmlns="">
      <p:transition spd="slow" advTm="482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38200" y="413390"/>
            <a:ext cx="10515600" cy="495300"/>
          </a:xfrm>
        </p:spPr>
        <p:txBody>
          <a:bodyPr/>
          <a:lstStyle/>
          <a:p>
            <a:pPr lvl="0"/>
            <a:r>
              <a:rPr lang="en-US" sz="4400" b="1" dirty="0">
                <a:solidFill>
                  <a:schemeClr val="accent4">
                    <a:lumMod val="50000"/>
                  </a:schemeClr>
                </a:solidFill>
              </a:rPr>
              <a:t>Model</a:t>
            </a:r>
            <a:br>
              <a:rPr lang="en-US" b="1" dirty="0">
                <a:solidFill>
                  <a:schemeClr val="accent4">
                    <a:lumMod val="50000"/>
                  </a:schemeClr>
                </a:solidFill>
              </a:rPr>
            </a:br>
            <a:endParaRPr lang="en-US" b="1" dirty="0">
              <a:solidFill>
                <a:schemeClr val="accent4">
                  <a:lumMod val="50000"/>
                </a:schemeClr>
              </a:solidFill>
            </a:endParaRP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11</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graphicFrame>
        <p:nvGraphicFramePr>
          <p:cNvPr id="2" name="Diagram 1">
            <a:extLst>
              <a:ext uri="{FF2B5EF4-FFF2-40B4-BE49-F238E27FC236}">
                <a16:creationId xmlns:a16="http://schemas.microsoft.com/office/drawing/2014/main" id="{D3BCB1C9-AD31-FAE4-C01C-9340578389CE}"/>
              </a:ext>
            </a:extLst>
          </p:cNvPr>
          <p:cNvGraphicFramePr/>
          <p:nvPr>
            <p:extLst>
              <p:ext uri="{D42A27DB-BD31-4B8C-83A1-F6EECF244321}">
                <p14:modId xmlns:p14="http://schemas.microsoft.com/office/powerpoint/2010/main" val="1903758547"/>
              </p:ext>
            </p:extLst>
          </p:nvPr>
        </p:nvGraphicFramePr>
        <p:xfrm>
          <a:off x="2031999" y="719666"/>
          <a:ext cx="888779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FBD213A5-67B2-BD6C-2071-81D4EF95BF5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3621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265">
        <p15:prstTrans prst="peelOff"/>
      </p:transition>
    </mc:Choice>
    <mc:Fallback xmlns="">
      <p:transition spd="slow" advTm="402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28869" y="893674"/>
            <a:ext cx="10515600" cy="738178"/>
          </a:xfrm>
        </p:spPr>
        <p:txBody>
          <a:bodyPr/>
          <a:lstStyle/>
          <a:p>
            <a:r>
              <a:rPr lang="en-US" b="1" dirty="0">
                <a:solidFill>
                  <a:schemeClr val="accent3">
                    <a:lumMod val="50000"/>
                  </a:schemeClr>
                </a:solidFill>
              </a:rPr>
              <a:t>Evaluation</a:t>
            </a:r>
            <a:br>
              <a:rPr lang="en-US" dirty="0"/>
            </a:br>
            <a:endParaRPr lang="en-US" dirty="0"/>
          </a:p>
        </p:txBody>
      </p:sp>
      <p:sp>
        <p:nvSpPr>
          <p:cNvPr id="8" name="Text Placeholder 7">
            <a:extLst>
              <a:ext uri="{FF2B5EF4-FFF2-40B4-BE49-F238E27FC236}">
                <a16:creationId xmlns:a16="http://schemas.microsoft.com/office/drawing/2014/main" id="{60EC01CC-BDB2-4B49-9150-62F71FB5BA00}"/>
              </a:ext>
            </a:extLst>
          </p:cNvPr>
          <p:cNvSpPr>
            <a:spLocks noGrp="1"/>
          </p:cNvSpPr>
          <p:nvPr>
            <p:ph type="body" sz="quarter" idx="13"/>
          </p:nvPr>
        </p:nvSpPr>
        <p:spPr>
          <a:xfrm>
            <a:off x="4137318" y="3312936"/>
            <a:ext cx="3397459" cy="1195753"/>
          </a:xfrm>
          <a:solidFill>
            <a:srgbClr val="8189A2"/>
          </a:solidFill>
        </p:spPr>
        <p:txBody>
          <a:bodyPr/>
          <a:lstStyle/>
          <a:p>
            <a:pPr algn="ctr"/>
            <a:endParaRPr lang="en-US" dirty="0"/>
          </a:p>
          <a:p>
            <a:pPr algn="ctr"/>
            <a:r>
              <a:rPr lang="en-US" dirty="0">
                <a:solidFill>
                  <a:schemeClr val="tx1">
                    <a:lumMod val="95000"/>
                    <a:lumOff val="5000"/>
                  </a:schemeClr>
                </a:solidFill>
              </a:rPr>
              <a:t>F1 score</a:t>
            </a:r>
          </a:p>
          <a:p>
            <a:pPr algn="ctr"/>
            <a:endParaRPr lang="en-US" dirty="0"/>
          </a:p>
        </p:txBody>
      </p:sp>
      <p:sp>
        <p:nvSpPr>
          <p:cNvPr id="11" name="Text Placeholder 10">
            <a:extLst>
              <a:ext uri="{FF2B5EF4-FFF2-40B4-BE49-F238E27FC236}">
                <a16:creationId xmlns:a16="http://schemas.microsoft.com/office/drawing/2014/main" id="{F1E1E5D2-27DA-46E0-A610-17882170556A}"/>
              </a:ext>
            </a:extLst>
          </p:cNvPr>
          <p:cNvSpPr>
            <a:spLocks noGrp="1"/>
          </p:cNvSpPr>
          <p:nvPr>
            <p:ph type="body" sz="quarter" idx="17"/>
          </p:nvPr>
        </p:nvSpPr>
        <p:spPr>
          <a:xfrm>
            <a:off x="7534777" y="4554153"/>
            <a:ext cx="3604193" cy="1195753"/>
          </a:xfrm>
          <a:solidFill>
            <a:srgbClr val="33CCCC"/>
          </a:solidFill>
        </p:spPr>
        <p:txBody>
          <a:bodyPr/>
          <a:lstStyle/>
          <a:p>
            <a:pPr algn="ctr"/>
            <a:endParaRPr lang="en-US" dirty="0"/>
          </a:p>
          <a:p>
            <a:pPr algn="ctr"/>
            <a:r>
              <a:rPr lang="en-US" dirty="0">
                <a:solidFill>
                  <a:schemeClr val="tx1">
                    <a:lumMod val="95000"/>
                    <a:lumOff val="5000"/>
                  </a:schemeClr>
                </a:solidFill>
              </a:rPr>
              <a:t>Accuracy score</a:t>
            </a:r>
          </a:p>
          <a:p>
            <a:pPr algn="ctr"/>
            <a:endParaRPr lang="en-US" dirty="0"/>
          </a:p>
        </p:txBody>
      </p:sp>
      <p:sp>
        <p:nvSpPr>
          <p:cNvPr id="13" name="Text Placeholder 12">
            <a:extLst>
              <a:ext uri="{FF2B5EF4-FFF2-40B4-BE49-F238E27FC236}">
                <a16:creationId xmlns:a16="http://schemas.microsoft.com/office/drawing/2014/main" id="{ACF0A168-0337-4144-ABFC-E4E9B9F9D479}"/>
              </a:ext>
            </a:extLst>
          </p:cNvPr>
          <p:cNvSpPr>
            <a:spLocks noGrp="1"/>
          </p:cNvSpPr>
          <p:nvPr>
            <p:ph type="body" sz="quarter" idx="19"/>
          </p:nvPr>
        </p:nvSpPr>
        <p:spPr>
          <a:xfrm>
            <a:off x="749708" y="1968965"/>
            <a:ext cx="3387610" cy="1195753"/>
          </a:xfrm>
          <a:solidFill>
            <a:srgbClr val="CCECFF"/>
          </a:solidFill>
        </p:spPr>
        <p:txBody>
          <a:bodyPr>
            <a:normAutofit/>
          </a:bodyPr>
          <a:lstStyle/>
          <a:p>
            <a:endParaRPr lang="en-US" dirty="0">
              <a:solidFill>
                <a:schemeClr val="tx1">
                  <a:lumMod val="95000"/>
                  <a:lumOff val="5000"/>
                </a:schemeClr>
              </a:solidFill>
            </a:endParaRPr>
          </a:p>
          <a:p>
            <a:r>
              <a:rPr lang="en-US" dirty="0">
                <a:solidFill>
                  <a:schemeClr val="tx1">
                    <a:lumMod val="95000"/>
                    <a:lumOff val="5000"/>
                  </a:schemeClr>
                </a:solidFill>
              </a:rPr>
              <a:t> Classification report</a:t>
            </a:r>
          </a:p>
          <a:p>
            <a:endParaRPr lang="en-US"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12</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pic>
        <p:nvPicPr>
          <p:cNvPr id="6" name="Audio 5">
            <a:hlinkClick r:id="" action="ppaction://media"/>
            <a:extLst>
              <a:ext uri="{FF2B5EF4-FFF2-40B4-BE49-F238E27FC236}">
                <a16:creationId xmlns:a16="http://schemas.microsoft.com/office/drawing/2014/main" id="{A89EDD08-104E-F7AB-7DCC-872B5D087C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4148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370">
        <p15:prstTrans prst="peelOff"/>
      </p:transition>
    </mc:Choice>
    <mc:Fallback xmlns="">
      <p:transition spd="slow" advTm="413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28869" y="893674"/>
            <a:ext cx="10515600" cy="738178"/>
          </a:xfrm>
        </p:spPr>
        <p:txBody>
          <a:bodyPr/>
          <a:lstStyle/>
          <a:p>
            <a:r>
              <a:rPr lang="en-US" b="1" dirty="0">
                <a:solidFill>
                  <a:schemeClr val="accent3">
                    <a:lumMod val="50000"/>
                  </a:schemeClr>
                </a:solidFill>
              </a:rPr>
              <a:t>Results</a:t>
            </a:r>
            <a:br>
              <a:rPr lang="en-US" b="1" dirty="0">
                <a:solidFill>
                  <a:schemeClr val="accent3">
                    <a:lumMod val="50000"/>
                  </a:schemeClr>
                </a:solidFill>
              </a:rPr>
            </a:br>
            <a:br>
              <a:rPr lang="en-US" dirty="0"/>
            </a:br>
            <a:endParaRPr lang="en-US" dirty="0"/>
          </a:p>
        </p:txBody>
      </p:sp>
      <p:sp>
        <p:nvSpPr>
          <p:cNvPr id="8" name="Text Placeholder 7">
            <a:extLst>
              <a:ext uri="{FF2B5EF4-FFF2-40B4-BE49-F238E27FC236}">
                <a16:creationId xmlns:a16="http://schemas.microsoft.com/office/drawing/2014/main" id="{60EC01CC-BDB2-4B49-9150-62F71FB5BA00}"/>
              </a:ext>
            </a:extLst>
          </p:cNvPr>
          <p:cNvSpPr>
            <a:spLocks noGrp="1"/>
          </p:cNvSpPr>
          <p:nvPr>
            <p:ph type="body" sz="quarter" idx="13"/>
          </p:nvPr>
        </p:nvSpPr>
        <p:spPr>
          <a:xfrm>
            <a:off x="1462817" y="2994992"/>
            <a:ext cx="3397459" cy="3361358"/>
          </a:xfrm>
          <a:solidFill>
            <a:srgbClr val="8189A2"/>
          </a:solidFill>
        </p:spPr>
        <p:txBody>
          <a:bodyPr>
            <a:normAutofit/>
          </a:bodyPr>
          <a:lstStyle/>
          <a:p>
            <a:pPr marL="342900" indent="-342900">
              <a:buFont typeface="Arial" panose="020B0604020202020204" pitchFamily="34" charset="0"/>
              <a:buChar char="•"/>
            </a:pPr>
            <a:r>
              <a:rPr lang="en-US" b="1" dirty="0">
                <a:solidFill>
                  <a:schemeClr val="accent4">
                    <a:lumMod val="50000"/>
                  </a:schemeClr>
                </a:solidFill>
              </a:rPr>
              <a:t>KNN: </a:t>
            </a:r>
          </a:p>
          <a:p>
            <a:r>
              <a:rPr lang="en-US" sz="1600" dirty="0"/>
              <a:t>F1=.45, accuracy=.75</a:t>
            </a:r>
          </a:p>
          <a:p>
            <a:pPr marL="342900" indent="-342900">
              <a:buFont typeface="Arial" panose="020B0604020202020204" pitchFamily="34" charset="0"/>
              <a:buChar char="•"/>
            </a:pPr>
            <a:r>
              <a:rPr lang="en-US" dirty="0">
                <a:solidFill>
                  <a:schemeClr val="accent4">
                    <a:lumMod val="50000"/>
                  </a:schemeClr>
                </a:solidFill>
              </a:rPr>
              <a:t>Naïve bayes: </a:t>
            </a:r>
          </a:p>
          <a:p>
            <a:r>
              <a:rPr lang="en-US" sz="1600" dirty="0"/>
              <a:t>F1=.33, accuracy=.73</a:t>
            </a:r>
          </a:p>
          <a:p>
            <a:pPr marL="342900" indent="-342900">
              <a:buFont typeface="Arial" panose="020B0604020202020204" pitchFamily="34" charset="0"/>
              <a:buChar char="•"/>
            </a:pPr>
            <a:r>
              <a:rPr lang="en-US" dirty="0">
                <a:solidFill>
                  <a:schemeClr val="accent4">
                    <a:lumMod val="50000"/>
                  </a:schemeClr>
                </a:solidFill>
              </a:rPr>
              <a:t>Random Forest: </a:t>
            </a:r>
          </a:p>
          <a:p>
            <a:r>
              <a:rPr lang="en-US" sz="1600" dirty="0"/>
              <a:t>F1:.78, accuracy=.93</a:t>
            </a:r>
          </a:p>
          <a:p>
            <a:pPr marL="342900" indent="-342900">
              <a:buFont typeface="Arial" panose="020B0604020202020204" pitchFamily="34" charset="0"/>
              <a:buChar char="•"/>
            </a:pPr>
            <a:r>
              <a:rPr lang="en-US" dirty="0">
                <a:solidFill>
                  <a:schemeClr val="accent4">
                    <a:lumMod val="50000"/>
                  </a:schemeClr>
                </a:solidFill>
              </a:rPr>
              <a:t>XGBOOST: </a:t>
            </a:r>
          </a:p>
          <a:p>
            <a:r>
              <a:rPr lang="en-US" sz="1600" dirty="0"/>
              <a:t>F1=.79, ACCURACY=.93</a:t>
            </a:r>
          </a:p>
          <a:p>
            <a:endParaRPr lang="en-US" sz="1400" dirty="0"/>
          </a:p>
        </p:txBody>
      </p:sp>
      <p:sp>
        <p:nvSpPr>
          <p:cNvPr id="13" name="Text Placeholder 12">
            <a:extLst>
              <a:ext uri="{FF2B5EF4-FFF2-40B4-BE49-F238E27FC236}">
                <a16:creationId xmlns:a16="http://schemas.microsoft.com/office/drawing/2014/main" id="{ACF0A168-0337-4144-ABFC-E4E9B9F9D479}"/>
              </a:ext>
            </a:extLst>
          </p:cNvPr>
          <p:cNvSpPr>
            <a:spLocks noGrp="1"/>
          </p:cNvSpPr>
          <p:nvPr>
            <p:ph type="body" sz="quarter" idx="19"/>
          </p:nvPr>
        </p:nvSpPr>
        <p:spPr>
          <a:xfrm>
            <a:off x="1452967" y="1956744"/>
            <a:ext cx="3397459" cy="1038248"/>
          </a:xfrm>
          <a:solidFill>
            <a:srgbClr val="CCECFF"/>
          </a:solidFill>
        </p:spPr>
        <p:txBody>
          <a:bodyPr>
            <a:normAutofit/>
          </a:bodyPr>
          <a:lstStyle/>
          <a:p>
            <a:endParaRPr lang="en-US" dirty="0">
              <a:solidFill>
                <a:schemeClr val="tx1">
                  <a:lumMod val="95000"/>
                  <a:lumOff val="5000"/>
                </a:schemeClr>
              </a:solidFill>
            </a:endParaRPr>
          </a:p>
          <a:p>
            <a:pPr algn="ctr"/>
            <a:r>
              <a:rPr lang="en-US" dirty="0">
                <a:solidFill>
                  <a:schemeClr val="tx1">
                    <a:lumMod val="95000"/>
                    <a:lumOff val="5000"/>
                  </a:schemeClr>
                </a:solidFill>
              </a:rPr>
              <a:t> Toronto</a:t>
            </a: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13</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sp>
        <p:nvSpPr>
          <p:cNvPr id="2" name="Text Placeholder 12">
            <a:extLst>
              <a:ext uri="{FF2B5EF4-FFF2-40B4-BE49-F238E27FC236}">
                <a16:creationId xmlns:a16="http://schemas.microsoft.com/office/drawing/2014/main" id="{6AFD8F56-A4A3-7711-C32F-38246C8B06A7}"/>
              </a:ext>
            </a:extLst>
          </p:cNvPr>
          <p:cNvSpPr txBox="1">
            <a:spLocks/>
          </p:cNvSpPr>
          <p:nvPr/>
        </p:nvSpPr>
        <p:spPr>
          <a:xfrm>
            <a:off x="7012993" y="1956744"/>
            <a:ext cx="3387610" cy="1038248"/>
          </a:xfrm>
          <a:prstGeom prst="rect">
            <a:avLst/>
          </a:prstGeom>
          <a:solidFill>
            <a:srgbClr val="CCECFF"/>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tx1">
                  <a:lumMod val="95000"/>
                  <a:lumOff val="5000"/>
                </a:schemeClr>
              </a:solidFill>
            </a:endParaRPr>
          </a:p>
          <a:p>
            <a:pPr algn="ctr"/>
            <a:r>
              <a:rPr lang="en-US" dirty="0">
                <a:solidFill>
                  <a:schemeClr val="tx1">
                    <a:lumMod val="95000"/>
                    <a:lumOff val="5000"/>
                  </a:schemeClr>
                </a:solidFill>
              </a:rPr>
              <a:t>Vancouver</a:t>
            </a:r>
          </a:p>
        </p:txBody>
      </p:sp>
      <p:sp>
        <p:nvSpPr>
          <p:cNvPr id="7" name="Text Placeholder 7">
            <a:extLst>
              <a:ext uri="{FF2B5EF4-FFF2-40B4-BE49-F238E27FC236}">
                <a16:creationId xmlns:a16="http://schemas.microsoft.com/office/drawing/2014/main" id="{063C3D4D-4A9C-119B-6400-4E902053F976}"/>
              </a:ext>
            </a:extLst>
          </p:cNvPr>
          <p:cNvSpPr txBox="1">
            <a:spLocks/>
          </p:cNvSpPr>
          <p:nvPr/>
        </p:nvSpPr>
        <p:spPr>
          <a:xfrm>
            <a:off x="7012993" y="2994992"/>
            <a:ext cx="3397459" cy="3361358"/>
          </a:xfrm>
          <a:prstGeom prst="rect">
            <a:avLst/>
          </a:prstGeom>
          <a:solidFill>
            <a:srgbClr val="8189A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4">
                    <a:lumMod val="50000"/>
                  </a:schemeClr>
                </a:solidFill>
              </a:rPr>
              <a:t>Random Forest: </a:t>
            </a:r>
          </a:p>
          <a:p>
            <a:r>
              <a:rPr lang="en-US" sz="1600" dirty="0"/>
              <a:t>F1=.70, accuracy=.64</a:t>
            </a:r>
          </a:p>
          <a:p>
            <a:pPr marL="285750" indent="-285750">
              <a:buFont typeface="Arial" panose="020B0604020202020204" pitchFamily="34" charset="0"/>
              <a:buChar char="•"/>
            </a:pPr>
            <a:r>
              <a:rPr lang="en-US" sz="1800" dirty="0">
                <a:solidFill>
                  <a:schemeClr val="accent4">
                    <a:lumMod val="50000"/>
                  </a:schemeClr>
                </a:solidFill>
              </a:rPr>
              <a:t>XGBOOST: </a:t>
            </a:r>
          </a:p>
          <a:p>
            <a:r>
              <a:rPr lang="en-US" sz="1600" dirty="0"/>
              <a:t>F1=.71, ACCURACY=.64</a:t>
            </a:r>
          </a:p>
          <a:p>
            <a:r>
              <a:rPr lang="en-US" sz="1600" dirty="0">
                <a:solidFill>
                  <a:schemeClr val="accent5">
                    <a:lumMod val="10000"/>
                  </a:schemeClr>
                </a:solidFill>
              </a:rPr>
              <a:t>- AFTER REGROUPING THE TYPE OF CRIME:</a:t>
            </a:r>
          </a:p>
          <a:p>
            <a:pPr marL="285750" indent="-285750">
              <a:buFont typeface="Arial" panose="020B0604020202020204" pitchFamily="34" charset="0"/>
              <a:buChar char="•"/>
            </a:pPr>
            <a:r>
              <a:rPr lang="en-US" sz="1800" dirty="0">
                <a:solidFill>
                  <a:schemeClr val="accent4">
                    <a:lumMod val="50000"/>
                  </a:schemeClr>
                </a:solidFill>
              </a:rPr>
              <a:t>Random Forest: </a:t>
            </a:r>
          </a:p>
          <a:p>
            <a:r>
              <a:rPr lang="en-US" sz="1600" dirty="0"/>
              <a:t>F1=.75, accuracy=.82</a:t>
            </a:r>
          </a:p>
          <a:p>
            <a:r>
              <a:rPr lang="en-US" sz="1600" dirty="0">
                <a:solidFill>
                  <a:schemeClr val="accent5">
                    <a:lumMod val="10000"/>
                  </a:schemeClr>
                </a:solidFill>
              </a:rPr>
              <a:t>GOING WORK TO IMPROVE </a:t>
            </a:r>
          </a:p>
        </p:txBody>
      </p:sp>
      <p:pic>
        <p:nvPicPr>
          <p:cNvPr id="9" name="Audio 8">
            <a:hlinkClick r:id="" action="ppaction://media"/>
            <a:extLst>
              <a:ext uri="{FF2B5EF4-FFF2-40B4-BE49-F238E27FC236}">
                <a16:creationId xmlns:a16="http://schemas.microsoft.com/office/drawing/2014/main" id="{5AD7E684-660C-6B0C-BC42-F032F55E9D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6033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797">
        <p15:prstTrans prst="peelOff"/>
      </p:transition>
    </mc:Choice>
    <mc:Fallback xmlns="">
      <p:transition spd="slow" advTm="907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DD41-C641-2A67-0C60-0898DAB179E5}"/>
              </a:ext>
            </a:extLst>
          </p:cNvPr>
          <p:cNvSpPr>
            <a:spLocks noGrp="1"/>
          </p:cNvSpPr>
          <p:nvPr>
            <p:ph type="title"/>
          </p:nvPr>
        </p:nvSpPr>
        <p:spPr>
          <a:xfrm>
            <a:off x="828869" y="893673"/>
            <a:ext cx="10515600" cy="1041143"/>
          </a:xfrm>
        </p:spPr>
        <p:txBody>
          <a:bodyPr/>
          <a:lstStyle/>
          <a:p>
            <a:r>
              <a:rPr lang="en-US" dirty="0">
                <a:solidFill>
                  <a:schemeClr val="accent6">
                    <a:lumMod val="50000"/>
                  </a:schemeClr>
                </a:solidFill>
              </a:rPr>
              <a:t>comparison between related work and current work in the results</a:t>
            </a:r>
          </a:p>
        </p:txBody>
      </p:sp>
      <p:sp>
        <p:nvSpPr>
          <p:cNvPr id="9" name="Slide Number Placeholder 8">
            <a:extLst>
              <a:ext uri="{FF2B5EF4-FFF2-40B4-BE49-F238E27FC236}">
                <a16:creationId xmlns:a16="http://schemas.microsoft.com/office/drawing/2014/main" id="{7195FD6A-427A-7E3B-9028-19BF7B0573D5}"/>
              </a:ext>
            </a:extLst>
          </p:cNvPr>
          <p:cNvSpPr>
            <a:spLocks noGrp="1"/>
          </p:cNvSpPr>
          <p:nvPr>
            <p:ph type="sldNum" sz="quarter" idx="12"/>
          </p:nvPr>
        </p:nvSpPr>
        <p:spPr/>
        <p:txBody>
          <a:bodyPr/>
          <a:lstStyle/>
          <a:p>
            <a:fld id="{7A9E80BB-C0DF-4F1B-8821-E3FD53412EFF}" type="slidenum">
              <a:rPr lang="en-US" smtClean="0"/>
              <a:pPr/>
              <a:t>14</a:t>
            </a:fld>
            <a:endParaRPr lang="en-US" dirty="0"/>
          </a:p>
        </p:txBody>
      </p:sp>
      <p:sp>
        <p:nvSpPr>
          <p:cNvPr id="10" name="Footer Placeholder 9">
            <a:extLst>
              <a:ext uri="{FF2B5EF4-FFF2-40B4-BE49-F238E27FC236}">
                <a16:creationId xmlns:a16="http://schemas.microsoft.com/office/drawing/2014/main" id="{588EDA84-517E-7172-F65D-0E4F2F41E158}"/>
              </a:ext>
            </a:extLst>
          </p:cNvPr>
          <p:cNvSpPr>
            <a:spLocks noGrp="1"/>
          </p:cNvSpPr>
          <p:nvPr>
            <p:ph type="ftr" sz="quarter" idx="11"/>
          </p:nvPr>
        </p:nvSpPr>
        <p:spPr/>
        <p:txBody>
          <a:bodyPr/>
          <a:lstStyle/>
          <a:p>
            <a:r>
              <a:rPr lang="en-US"/>
              <a:t>Crime Prediction </a:t>
            </a:r>
            <a:endParaRPr lang="en-US" dirty="0"/>
          </a:p>
        </p:txBody>
      </p:sp>
      <p:graphicFrame>
        <p:nvGraphicFramePr>
          <p:cNvPr id="11" name="Table 11">
            <a:extLst>
              <a:ext uri="{FF2B5EF4-FFF2-40B4-BE49-F238E27FC236}">
                <a16:creationId xmlns:a16="http://schemas.microsoft.com/office/drawing/2014/main" id="{0880EDA2-9D07-C7C6-DB31-311070E27780}"/>
              </a:ext>
            </a:extLst>
          </p:cNvPr>
          <p:cNvGraphicFramePr>
            <a:graphicFrameLocks noGrp="1"/>
          </p:cNvGraphicFramePr>
          <p:nvPr>
            <p:extLst>
              <p:ext uri="{D42A27DB-BD31-4B8C-83A1-F6EECF244321}">
                <p14:modId xmlns:p14="http://schemas.microsoft.com/office/powerpoint/2010/main" val="110485327"/>
              </p:ext>
            </p:extLst>
          </p:nvPr>
        </p:nvGraphicFramePr>
        <p:xfrm>
          <a:off x="1925982" y="2397400"/>
          <a:ext cx="8128000" cy="3777864"/>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582006647"/>
                    </a:ext>
                  </a:extLst>
                </a:gridCol>
                <a:gridCol w="1625600">
                  <a:extLst>
                    <a:ext uri="{9D8B030D-6E8A-4147-A177-3AD203B41FA5}">
                      <a16:colId xmlns:a16="http://schemas.microsoft.com/office/drawing/2014/main" val="4127598052"/>
                    </a:ext>
                  </a:extLst>
                </a:gridCol>
                <a:gridCol w="1625600">
                  <a:extLst>
                    <a:ext uri="{9D8B030D-6E8A-4147-A177-3AD203B41FA5}">
                      <a16:colId xmlns:a16="http://schemas.microsoft.com/office/drawing/2014/main" val="2699361587"/>
                    </a:ext>
                  </a:extLst>
                </a:gridCol>
                <a:gridCol w="1625600">
                  <a:extLst>
                    <a:ext uri="{9D8B030D-6E8A-4147-A177-3AD203B41FA5}">
                      <a16:colId xmlns:a16="http://schemas.microsoft.com/office/drawing/2014/main" val="1718143631"/>
                    </a:ext>
                  </a:extLst>
                </a:gridCol>
                <a:gridCol w="1625600">
                  <a:extLst>
                    <a:ext uri="{9D8B030D-6E8A-4147-A177-3AD203B41FA5}">
                      <a16:colId xmlns:a16="http://schemas.microsoft.com/office/drawing/2014/main" val="1813081740"/>
                    </a:ext>
                  </a:extLst>
                </a:gridCol>
              </a:tblGrid>
              <a:tr h="715866">
                <a:tc>
                  <a:txBody>
                    <a:bodyPr/>
                    <a:lstStyle/>
                    <a:p>
                      <a:r>
                        <a:rPr lang="en-US" dirty="0"/>
                        <a:t>Algorithms(f1)</a:t>
                      </a:r>
                    </a:p>
                  </a:txBody>
                  <a:tcPr/>
                </a:tc>
                <a:tc>
                  <a:txBody>
                    <a:bodyPr/>
                    <a:lstStyle/>
                    <a:p>
                      <a:pPr algn="ctr"/>
                      <a:r>
                        <a:rPr lang="en-US" dirty="0"/>
                        <a:t>Toronto</a:t>
                      </a:r>
                    </a:p>
                  </a:txBody>
                  <a:tcPr/>
                </a:tc>
                <a:tc>
                  <a:txBody>
                    <a:bodyPr/>
                    <a:lstStyle/>
                    <a:p>
                      <a:pPr algn="ctr"/>
                      <a:r>
                        <a:rPr lang="en-US" dirty="0"/>
                        <a:t>Vancouver</a:t>
                      </a:r>
                    </a:p>
                  </a:txBody>
                  <a:tcPr/>
                </a:tc>
                <a:tc>
                  <a:txBody>
                    <a:bodyPr/>
                    <a:lstStyle/>
                    <a:p>
                      <a:pPr algn="ctr"/>
                      <a:r>
                        <a:rPr lang="en-US" sz="1800" dirty="0">
                          <a:latin typeface="Adobe Devanagari" panose="02040503050201020203" pitchFamily="18" charset="0"/>
                          <a:cs typeface="Adobe Devanagari" panose="02040503050201020203" pitchFamily="18" charset="0"/>
                        </a:rPr>
                        <a:t>Law enforcement agencies</a:t>
                      </a:r>
                      <a:endParaRPr lang="en-US" dirty="0"/>
                    </a:p>
                  </a:txBody>
                  <a:tcPr/>
                </a:tc>
                <a:tc>
                  <a:txBody>
                    <a:bodyPr/>
                    <a:lstStyle/>
                    <a:p>
                      <a:endParaRPr lang="en-US" dirty="0"/>
                    </a:p>
                  </a:txBody>
                  <a:tcPr/>
                </a:tc>
                <a:extLst>
                  <a:ext uri="{0D108BD9-81ED-4DB2-BD59-A6C34878D82A}">
                    <a16:rowId xmlns:a16="http://schemas.microsoft.com/office/drawing/2014/main" val="3987859159"/>
                  </a:ext>
                </a:extLst>
              </a:tr>
              <a:tr h="715866">
                <a:tc>
                  <a:txBody>
                    <a:bodyPr/>
                    <a:lstStyle/>
                    <a:p>
                      <a:r>
                        <a:rPr lang="en-US" dirty="0"/>
                        <a:t>Decision Tree</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05397125"/>
                  </a:ext>
                </a:extLst>
              </a:tr>
              <a:tr h="715866">
                <a:tc>
                  <a:txBody>
                    <a:bodyPr/>
                    <a:lstStyle/>
                    <a:p>
                      <a:r>
                        <a:rPr lang="en-US" dirty="0"/>
                        <a:t>Random Forrest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65082278"/>
                  </a:ext>
                </a:extLst>
              </a:tr>
              <a:tr h="715866">
                <a:tc>
                  <a:txBody>
                    <a:bodyPr/>
                    <a:lstStyle/>
                    <a:p>
                      <a:r>
                        <a:rPr lang="en-US" dirty="0"/>
                        <a:t>XGBoost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5125872"/>
                  </a:ext>
                </a:extLst>
              </a:tr>
              <a:tr h="715866">
                <a:tc>
                  <a:txBody>
                    <a:bodyPr/>
                    <a:lstStyle/>
                    <a:p>
                      <a:r>
                        <a:rPr lang="en-US" dirty="0"/>
                        <a:t>Naive Bayes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09872822"/>
                  </a:ext>
                </a:extLst>
              </a:tr>
            </a:tbl>
          </a:graphicData>
        </a:graphic>
      </p:graphicFrame>
    </p:spTree>
    <p:extLst>
      <p:ext uri="{BB962C8B-B14F-4D97-AF65-F5344CB8AC3E}">
        <p14:creationId xmlns:p14="http://schemas.microsoft.com/office/powerpoint/2010/main" val="3127509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C0982996-A1AC-4484-BA1F-92D9D8100EC2}"/>
              </a:ext>
            </a:extLst>
          </p:cNvPr>
          <p:cNvSpPr>
            <a:spLocks noGrp="1"/>
          </p:cNvSpPr>
          <p:nvPr>
            <p:ph type="title"/>
          </p:nvPr>
        </p:nvSpPr>
        <p:spPr>
          <a:xfrm>
            <a:off x="742287" y="2068863"/>
            <a:ext cx="4594823" cy="557552"/>
          </a:xfrm>
        </p:spPr>
        <p:txBody>
          <a:bodyPr/>
          <a:lstStyle/>
          <a:p>
            <a:r>
              <a:rPr lang="en-US" b="1" dirty="0">
                <a:solidFill>
                  <a:schemeClr val="accent3">
                    <a:lumMod val="50000"/>
                  </a:schemeClr>
                </a:solidFill>
              </a:rPr>
              <a:t>Conclusion</a:t>
            </a:r>
          </a:p>
        </p:txBody>
      </p:sp>
      <p:sp>
        <p:nvSpPr>
          <p:cNvPr id="29" name="Text Placeholder 28">
            <a:extLst>
              <a:ext uri="{FF2B5EF4-FFF2-40B4-BE49-F238E27FC236}">
                <a16:creationId xmlns:a16="http://schemas.microsoft.com/office/drawing/2014/main" id="{CA793C47-D157-471A-9E0C-E14D53BAD149}"/>
              </a:ext>
            </a:extLst>
          </p:cNvPr>
          <p:cNvSpPr>
            <a:spLocks noGrp="1"/>
          </p:cNvSpPr>
          <p:nvPr>
            <p:ph type="body" sz="quarter" idx="16"/>
          </p:nvPr>
        </p:nvSpPr>
        <p:spPr>
          <a:xfrm>
            <a:off x="753862" y="2776882"/>
            <a:ext cx="4594823" cy="3429000"/>
          </a:xfrm>
        </p:spPr>
        <p:txBody>
          <a:bodyPr/>
          <a:lstStyle/>
          <a:p>
            <a:r>
              <a:rPr lang="en-US" sz="1800" b="1" dirty="0"/>
              <a:t>In Toronto, the features were not enough and not strong to shoulder the type of crime. But in Vancouver</a:t>
            </a:r>
            <a:r>
              <a:rPr lang="ar-DZ" sz="1800" b="1" dirty="0"/>
              <a:t> </a:t>
            </a:r>
            <a:r>
              <a:rPr lang="en-US" sz="1800" b="1" dirty="0"/>
              <a:t>,It was better, as there were features that helped predict the type of crime, but there are still some classes that were not good at predicting them, and still going work to improve.</a:t>
            </a:r>
          </a:p>
          <a:p>
            <a:endParaRPr lang="en-US" dirty="0"/>
          </a:p>
        </p:txBody>
      </p:sp>
      <p:sp>
        <p:nvSpPr>
          <p:cNvPr id="4" name="Slide Number Placeholder 3">
            <a:extLst>
              <a:ext uri="{FF2B5EF4-FFF2-40B4-BE49-F238E27FC236}">
                <a16:creationId xmlns:a16="http://schemas.microsoft.com/office/drawing/2014/main" id="{472F91BA-BDFB-418F-9EC0-4A13DF4DB16B}"/>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15</a:t>
            </a:fld>
            <a:endParaRPr lang="en-US" dirty="0"/>
          </a:p>
        </p:txBody>
      </p:sp>
      <p:pic>
        <p:nvPicPr>
          <p:cNvPr id="8" name="Picture Placeholder 7">
            <a:extLst>
              <a:ext uri="{FF2B5EF4-FFF2-40B4-BE49-F238E27FC236}">
                <a16:creationId xmlns:a16="http://schemas.microsoft.com/office/drawing/2014/main" id="{D7B14CA7-CA0B-4739-BC97-C9A872B60DD5}"/>
              </a:ext>
            </a:extLst>
          </p:cNvPr>
          <p:cNvPicPr>
            <a:picLocks noGrp="1" noChangeAspect="1"/>
          </p:cNvPicPr>
          <p:nvPr>
            <p:ph type="pic" sz="quarter" idx="13"/>
          </p:nvPr>
        </p:nvPicPr>
        <p:blipFill>
          <a:blip r:embed="rId4"/>
          <a:srcRect/>
          <a:stretch/>
        </p:blipFill>
        <p:spPr>
          <a:xfrm>
            <a:off x="6072848" y="3424333"/>
            <a:ext cx="6107576" cy="3433666"/>
          </a:xfrm>
        </p:spPr>
      </p:pic>
      <p:sp>
        <p:nvSpPr>
          <p:cNvPr id="90" name="Footer Placeholder 89">
            <a:extLst>
              <a:ext uri="{FF2B5EF4-FFF2-40B4-BE49-F238E27FC236}">
                <a16:creationId xmlns:a16="http://schemas.microsoft.com/office/drawing/2014/main" id="{97A8CAD8-86CB-41BE-94C8-0A11213F6E60}"/>
              </a:ext>
            </a:extLst>
          </p:cNvPr>
          <p:cNvSpPr>
            <a:spLocks noGrp="1"/>
          </p:cNvSpPr>
          <p:nvPr>
            <p:ph type="ftr" sz="quarter" idx="11"/>
          </p:nvPr>
        </p:nvSpPr>
        <p:spPr>
          <a:xfrm>
            <a:off x="6095998" y="6356350"/>
            <a:ext cx="3249170" cy="501649"/>
          </a:xfrm>
        </p:spPr>
        <p:txBody>
          <a:bodyPr/>
          <a:lstStyle/>
          <a:p>
            <a:r>
              <a:rPr lang="en-US"/>
              <a:t>Crime Prediction </a:t>
            </a:r>
            <a:endParaRPr lang="en-US" dirty="0"/>
          </a:p>
        </p:txBody>
      </p:sp>
      <p:pic>
        <p:nvPicPr>
          <p:cNvPr id="88" name="Graphic 87">
            <a:extLst>
              <a:ext uri="{FF2B5EF4-FFF2-40B4-BE49-F238E27FC236}">
                <a16:creationId xmlns:a16="http://schemas.microsoft.com/office/drawing/2014/main" id="{D06E87D9-4622-47F1-9F9E-D57861E8F4F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072848" y="0"/>
            <a:ext cx="6125240" cy="3424333"/>
          </a:xfrm>
          <a:prstGeom prst="rect">
            <a:avLst/>
          </a:prstGeom>
        </p:spPr>
      </p:pic>
      <p:pic>
        <p:nvPicPr>
          <p:cNvPr id="5" name="Audio 4">
            <a:hlinkClick r:id="" action="ppaction://media"/>
            <a:extLst>
              <a:ext uri="{FF2B5EF4-FFF2-40B4-BE49-F238E27FC236}">
                <a16:creationId xmlns:a16="http://schemas.microsoft.com/office/drawing/2014/main" id="{FB07F92B-094D-310C-5017-9CF5FB93DA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1771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042">
        <p15:prstTrans prst="peelOff"/>
      </p:transition>
    </mc:Choice>
    <mc:Fallback xmlns="">
      <p:transition spd="slow" advTm="330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28869" y="893674"/>
            <a:ext cx="10515600" cy="738178"/>
          </a:xfrm>
        </p:spPr>
        <p:txBody>
          <a:bodyPr/>
          <a:lstStyle/>
          <a:p>
            <a:r>
              <a:rPr lang="en-US" b="1" dirty="0">
                <a:solidFill>
                  <a:schemeClr val="accent3">
                    <a:lumMod val="50000"/>
                  </a:schemeClr>
                </a:solidFill>
              </a:rPr>
              <a:t>Future work</a:t>
            </a:r>
            <a:br>
              <a:rPr lang="en-US" b="1" dirty="0">
                <a:solidFill>
                  <a:schemeClr val="accent3">
                    <a:lumMod val="50000"/>
                  </a:schemeClr>
                </a:solidFill>
              </a:rPr>
            </a:br>
            <a:br>
              <a:rPr lang="en-US" dirty="0"/>
            </a:br>
            <a:endParaRPr lang="en-US" dirty="0"/>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16</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pic>
        <p:nvPicPr>
          <p:cNvPr id="14" name="Picture 13" descr="Text&#10;&#10;Description automatically generated with low confidence">
            <a:extLst>
              <a:ext uri="{FF2B5EF4-FFF2-40B4-BE49-F238E27FC236}">
                <a16:creationId xmlns:a16="http://schemas.microsoft.com/office/drawing/2014/main" id="{507CCE06-75A7-FCA5-1BEB-C02719D4C2E9}"/>
              </a:ext>
            </a:extLst>
          </p:cNvPr>
          <p:cNvPicPr>
            <a:picLocks noChangeAspect="1"/>
          </p:cNvPicPr>
          <p:nvPr/>
        </p:nvPicPr>
        <p:blipFill>
          <a:blip r:embed="rId4"/>
          <a:stretch>
            <a:fillRect/>
          </a:stretch>
        </p:blipFill>
        <p:spPr>
          <a:xfrm>
            <a:off x="436307" y="2623930"/>
            <a:ext cx="3602293" cy="3216432"/>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9C7F43BE-9D55-AB03-D410-B04CF99E9E58}"/>
              </a:ext>
            </a:extLst>
          </p:cNvPr>
          <p:cNvPicPr>
            <a:picLocks noChangeAspect="1"/>
          </p:cNvPicPr>
          <p:nvPr/>
        </p:nvPicPr>
        <p:blipFill>
          <a:blip r:embed="rId5"/>
          <a:stretch>
            <a:fillRect/>
          </a:stretch>
        </p:blipFill>
        <p:spPr>
          <a:xfrm>
            <a:off x="4283969" y="2623929"/>
            <a:ext cx="3726766" cy="3216432"/>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D8462CB7-F996-3992-8258-DFA0041856D3}"/>
              </a:ext>
            </a:extLst>
          </p:cNvPr>
          <p:cNvPicPr>
            <a:picLocks noChangeAspect="1"/>
          </p:cNvPicPr>
          <p:nvPr/>
        </p:nvPicPr>
        <p:blipFill>
          <a:blip r:embed="rId6">
            <a:grayscl/>
          </a:blip>
          <a:stretch>
            <a:fillRect/>
          </a:stretch>
        </p:blipFill>
        <p:spPr>
          <a:xfrm>
            <a:off x="8256104" y="2623929"/>
            <a:ext cx="3398770" cy="3216432"/>
          </a:xfrm>
          <a:prstGeom prst="rect">
            <a:avLst/>
          </a:prstGeom>
        </p:spPr>
      </p:pic>
      <p:sp>
        <p:nvSpPr>
          <p:cNvPr id="19" name="TextBox 18">
            <a:extLst>
              <a:ext uri="{FF2B5EF4-FFF2-40B4-BE49-F238E27FC236}">
                <a16:creationId xmlns:a16="http://schemas.microsoft.com/office/drawing/2014/main" id="{572A8297-0198-B08D-9A64-7B8A858EAD6F}"/>
              </a:ext>
            </a:extLst>
          </p:cNvPr>
          <p:cNvSpPr txBox="1"/>
          <p:nvPr/>
        </p:nvSpPr>
        <p:spPr>
          <a:xfrm>
            <a:off x="382294" y="1666225"/>
            <a:ext cx="3486336" cy="923330"/>
          </a:xfrm>
          <a:prstGeom prst="rect">
            <a:avLst/>
          </a:prstGeom>
          <a:noFill/>
        </p:spPr>
        <p:txBody>
          <a:bodyPr wrap="square" rtlCol="0">
            <a:spAutoFit/>
          </a:bodyPr>
          <a:lstStyle/>
          <a:p>
            <a:r>
              <a:rPr lang="en-US" b="1" dirty="0">
                <a:solidFill>
                  <a:schemeClr val="bg1"/>
                </a:solidFill>
              </a:rPr>
              <a:t>Get more data or different data to help to classify the types of data. </a:t>
            </a:r>
          </a:p>
        </p:txBody>
      </p:sp>
      <p:sp>
        <p:nvSpPr>
          <p:cNvPr id="20" name="TextBox 19">
            <a:extLst>
              <a:ext uri="{FF2B5EF4-FFF2-40B4-BE49-F238E27FC236}">
                <a16:creationId xmlns:a16="http://schemas.microsoft.com/office/drawing/2014/main" id="{7FA3B154-9821-5D59-D81C-E407AB9678EA}"/>
              </a:ext>
            </a:extLst>
          </p:cNvPr>
          <p:cNvSpPr txBox="1"/>
          <p:nvPr/>
        </p:nvSpPr>
        <p:spPr>
          <a:xfrm>
            <a:off x="4343501" y="1923274"/>
            <a:ext cx="3486336" cy="369332"/>
          </a:xfrm>
          <a:prstGeom prst="rect">
            <a:avLst/>
          </a:prstGeom>
          <a:noFill/>
        </p:spPr>
        <p:txBody>
          <a:bodyPr wrap="square" rtlCol="0">
            <a:spAutoFit/>
          </a:bodyPr>
          <a:lstStyle/>
          <a:p>
            <a:pPr algn="ctr"/>
            <a:r>
              <a:rPr lang="en-US" b="1" dirty="0">
                <a:solidFill>
                  <a:schemeClr val="bg1"/>
                </a:solidFill>
              </a:rPr>
              <a:t>Dashboard  </a:t>
            </a:r>
          </a:p>
        </p:txBody>
      </p:sp>
      <p:sp>
        <p:nvSpPr>
          <p:cNvPr id="22" name="TextBox 21">
            <a:extLst>
              <a:ext uri="{FF2B5EF4-FFF2-40B4-BE49-F238E27FC236}">
                <a16:creationId xmlns:a16="http://schemas.microsoft.com/office/drawing/2014/main" id="{B5B3F612-3AE4-FC36-E25B-7F130E711135}"/>
              </a:ext>
            </a:extLst>
          </p:cNvPr>
          <p:cNvSpPr txBox="1"/>
          <p:nvPr/>
        </p:nvSpPr>
        <p:spPr>
          <a:xfrm>
            <a:off x="8256104" y="1758558"/>
            <a:ext cx="3261529" cy="738664"/>
          </a:xfrm>
          <a:prstGeom prst="rect">
            <a:avLst/>
          </a:prstGeom>
          <a:noFill/>
        </p:spPr>
        <p:txBody>
          <a:bodyPr wrap="square">
            <a:spAutoFit/>
          </a:bodyPr>
          <a:lstStyle/>
          <a:p>
            <a:r>
              <a:rPr lang="en-US" sz="1400" b="1" dirty="0">
                <a:solidFill>
                  <a:schemeClr val="bg1"/>
                </a:solidFill>
              </a:rPr>
              <a:t>A website or application in which all data for tourist or immigration areas are collected to help people avoid.</a:t>
            </a:r>
          </a:p>
        </p:txBody>
      </p:sp>
      <p:pic>
        <p:nvPicPr>
          <p:cNvPr id="6" name="Audio 5">
            <a:hlinkClick r:id="" action="ppaction://media"/>
            <a:extLst>
              <a:ext uri="{FF2B5EF4-FFF2-40B4-BE49-F238E27FC236}">
                <a16:creationId xmlns:a16="http://schemas.microsoft.com/office/drawing/2014/main" id="{38AF0EA3-0C13-D7FE-C53F-C326FDE013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4726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251">
        <p15:prstTrans prst="peelOff"/>
      </p:transition>
    </mc:Choice>
    <mc:Fallback xmlns="">
      <p:transition spd="slow" advTm="472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28869" y="893674"/>
            <a:ext cx="10515600" cy="738178"/>
          </a:xfrm>
        </p:spPr>
        <p:txBody>
          <a:bodyPr/>
          <a:lstStyle/>
          <a:p>
            <a:r>
              <a:rPr lang="en-US" b="1" dirty="0">
                <a:solidFill>
                  <a:schemeClr val="accent3">
                    <a:lumMod val="50000"/>
                  </a:schemeClr>
                </a:solidFill>
              </a:rPr>
              <a:t>References</a:t>
            </a:r>
            <a:br>
              <a:rPr lang="en-US" b="1" dirty="0">
                <a:solidFill>
                  <a:schemeClr val="accent3">
                    <a:lumMod val="50000"/>
                  </a:schemeClr>
                </a:solidFill>
              </a:rPr>
            </a:br>
            <a:br>
              <a:rPr lang="en-US" dirty="0"/>
            </a:br>
            <a:endParaRPr lang="en-US" dirty="0"/>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17</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sp>
        <p:nvSpPr>
          <p:cNvPr id="5" name="Text Placeholder 4">
            <a:extLst>
              <a:ext uri="{FF2B5EF4-FFF2-40B4-BE49-F238E27FC236}">
                <a16:creationId xmlns:a16="http://schemas.microsoft.com/office/drawing/2014/main" id="{7E60A7E0-F715-29A1-15AA-112C5299DE42}"/>
              </a:ext>
            </a:extLst>
          </p:cNvPr>
          <p:cNvSpPr>
            <a:spLocks noGrp="1"/>
          </p:cNvSpPr>
          <p:nvPr>
            <p:ph type="body" sz="quarter" idx="19"/>
          </p:nvPr>
        </p:nvSpPr>
        <p:spPr>
          <a:xfrm>
            <a:off x="1177932" y="1631852"/>
            <a:ext cx="8098590" cy="4724498"/>
          </a:xfrm>
        </p:spPr>
        <p:txBody>
          <a:bodyPr>
            <a:normAutofit/>
          </a:bodyPr>
          <a:lstStyle/>
          <a:p>
            <a:r>
              <a:rPr lang="en-US" sz="1800" dirty="0">
                <a:solidFill>
                  <a:schemeClr val="tx1">
                    <a:lumMod val="95000"/>
                    <a:lumOff val="5000"/>
                  </a:schemeClr>
                </a:solidFill>
              </a:rPr>
              <a:t>[1] google crime images</a:t>
            </a:r>
          </a:p>
          <a:p>
            <a:r>
              <a:rPr lang="en-US" sz="1800" dirty="0">
                <a:solidFill>
                  <a:srgbClr val="002060"/>
                </a:solidFill>
                <a:hlinkClick r:id="rId4">
                  <a:extLst>
                    <a:ext uri="{A12FA001-AC4F-418D-AE19-62706E023703}">
                      <ahyp:hlinkClr xmlns:ahyp="http://schemas.microsoft.com/office/drawing/2018/hyperlinkcolor" val="tx"/>
                    </a:ext>
                  </a:extLst>
                </a:hlinkClick>
              </a:rPr>
              <a:t>Image1</a:t>
            </a:r>
            <a:r>
              <a:rPr lang="en-US" sz="1800" dirty="0">
                <a:solidFill>
                  <a:schemeClr val="tx1">
                    <a:lumMod val="95000"/>
                    <a:lumOff val="5000"/>
                  </a:schemeClr>
                </a:solidFill>
              </a:rPr>
              <a:t>, </a:t>
            </a:r>
            <a:r>
              <a:rPr lang="en-US" sz="1800" dirty="0">
                <a:solidFill>
                  <a:srgbClr val="002060"/>
                </a:solidFill>
                <a:hlinkClick r:id="rId5">
                  <a:extLst>
                    <a:ext uri="{A12FA001-AC4F-418D-AE19-62706E023703}">
                      <ahyp:hlinkClr xmlns:ahyp="http://schemas.microsoft.com/office/drawing/2018/hyperlinkcolor" val="tx"/>
                    </a:ext>
                  </a:extLst>
                </a:hlinkClick>
              </a:rPr>
              <a:t>Image2</a:t>
            </a:r>
            <a:r>
              <a:rPr lang="en-US" sz="1800" dirty="0">
                <a:solidFill>
                  <a:schemeClr val="tx1">
                    <a:lumMod val="95000"/>
                    <a:lumOff val="5000"/>
                  </a:schemeClr>
                </a:solidFill>
              </a:rPr>
              <a:t>, </a:t>
            </a:r>
            <a:r>
              <a:rPr lang="en-US" sz="1800" dirty="0">
                <a:solidFill>
                  <a:srgbClr val="002060"/>
                </a:solidFill>
                <a:hlinkClick r:id="rId6">
                  <a:extLst>
                    <a:ext uri="{A12FA001-AC4F-418D-AE19-62706E023703}">
                      <ahyp:hlinkClr xmlns:ahyp="http://schemas.microsoft.com/office/drawing/2018/hyperlinkcolor" val="tx"/>
                    </a:ext>
                  </a:extLst>
                </a:hlinkClick>
              </a:rPr>
              <a:t>Image3</a:t>
            </a:r>
            <a:r>
              <a:rPr lang="en-US" sz="1800" dirty="0">
                <a:solidFill>
                  <a:schemeClr val="tx1">
                    <a:lumMod val="95000"/>
                    <a:lumOff val="5000"/>
                  </a:schemeClr>
                </a:solidFill>
              </a:rPr>
              <a:t>, </a:t>
            </a:r>
            <a:r>
              <a:rPr lang="en-US" sz="1800" dirty="0">
                <a:solidFill>
                  <a:srgbClr val="002060"/>
                </a:solidFill>
                <a:hlinkClick r:id="rId7">
                  <a:extLst>
                    <a:ext uri="{A12FA001-AC4F-418D-AE19-62706E023703}">
                      <ahyp:hlinkClr xmlns:ahyp="http://schemas.microsoft.com/office/drawing/2018/hyperlinkcolor" val="tx"/>
                    </a:ext>
                  </a:extLst>
                </a:hlinkClick>
              </a:rPr>
              <a:t>Image4</a:t>
            </a:r>
            <a:r>
              <a:rPr lang="en-US" sz="1800" dirty="0">
                <a:solidFill>
                  <a:schemeClr val="tx1">
                    <a:lumMod val="95000"/>
                    <a:lumOff val="5000"/>
                  </a:schemeClr>
                </a:solidFill>
              </a:rPr>
              <a:t>, </a:t>
            </a:r>
            <a:r>
              <a:rPr lang="en-US" sz="1800" dirty="0">
                <a:solidFill>
                  <a:srgbClr val="002060"/>
                </a:solidFill>
                <a:hlinkClick r:id="rId8">
                  <a:extLst>
                    <a:ext uri="{A12FA001-AC4F-418D-AE19-62706E023703}">
                      <ahyp:hlinkClr xmlns:ahyp="http://schemas.microsoft.com/office/drawing/2018/hyperlinkcolor" val="tx"/>
                    </a:ext>
                  </a:extLst>
                </a:hlinkClick>
              </a:rPr>
              <a:t>Image5,6</a:t>
            </a:r>
            <a:r>
              <a:rPr lang="en-US" sz="1800" dirty="0">
                <a:solidFill>
                  <a:schemeClr val="tx1">
                    <a:lumMod val="95000"/>
                    <a:lumOff val="5000"/>
                  </a:schemeClr>
                </a:solidFill>
              </a:rPr>
              <a:t>  </a:t>
            </a:r>
            <a:r>
              <a:rPr lang="en-US" sz="1800" dirty="0">
                <a:solidFill>
                  <a:srgbClr val="002060"/>
                </a:solidFill>
              </a:rPr>
              <a:t>, </a:t>
            </a:r>
            <a:r>
              <a:rPr lang="en-US" sz="1800" dirty="0">
                <a:solidFill>
                  <a:srgbClr val="002060"/>
                </a:solidFill>
                <a:hlinkClick r:id="rId9">
                  <a:extLst>
                    <a:ext uri="{A12FA001-AC4F-418D-AE19-62706E023703}">
                      <ahyp:hlinkClr xmlns:ahyp="http://schemas.microsoft.com/office/drawing/2018/hyperlinkcolor" val="tx"/>
                    </a:ext>
                  </a:extLst>
                </a:hlinkClick>
              </a:rPr>
              <a:t>IMAGES6,7,8</a:t>
            </a:r>
            <a:endParaRPr lang="en-US" sz="1800" dirty="0">
              <a:solidFill>
                <a:srgbClr val="002060"/>
              </a:solidFill>
            </a:endParaRPr>
          </a:p>
          <a:p>
            <a:r>
              <a:rPr lang="en-US" sz="1800" dirty="0">
                <a:solidFill>
                  <a:schemeClr val="tx1">
                    <a:lumMod val="95000"/>
                    <a:lumOff val="5000"/>
                  </a:schemeClr>
                </a:solidFill>
              </a:rPr>
              <a:t>[2] O. Llaha. Crime analysis and prediction using machine learning. pages 496–501,09 2020. doi: 10.23919/MIPRO48935.2020.9245120.</a:t>
            </a:r>
          </a:p>
          <a:p>
            <a:r>
              <a:rPr lang="en-US" sz="1800" dirty="0">
                <a:solidFill>
                  <a:schemeClr val="tx1">
                    <a:lumMod val="95000"/>
                    <a:lumOff val="5000"/>
                  </a:schemeClr>
                </a:solidFill>
              </a:rPr>
              <a:t>[3] U. Rosa Monteiro de Castro, M. Rodrigues, and W. Brand˜ao. Predicting crime by exploiting supervised learning on heterogeneous data. 05 2020. doi: 10.5220/0009392005240531.</a:t>
            </a:r>
          </a:p>
          <a:p>
            <a:r>
              <a:rPr lang="en-US" sz="1800" dirty="0">
                <a:solidFill>
                  <a:schemeClr val="tx1">
                    <a:lumMod val="95000"/>
                    <a:lumOff val="5000"/>
                  </a:schemeClr>
                </a:solidFill>
              </a:rPr>
              <a:t>[4] D. Sardana, S. Marwaha, and R. Bhatnagar. Supervised and unsupervised machine learning methodologies for crime pattern analysis. International Journal of Artificial Intelligence Applications, 12:83–99, 01 2021. doi: 10.5121/ijaia.2021.12106.</a:t>
            </a:r>
          </a:p>
          <a:p>
            <a:endParaRPr lang="en-US" b="1" dirty="0">
              <a:solidFill>
                <a:schemeClr val="bg1"/>
              </a:solidFill>
            </a:endParaRPr>
          </a:p>
        </p:txBody>
      </p:sp>
      <p:pic>
        <p:nvPicPr>
          <p:cNvPr id="13" name="Audio 12">
            <a:hlinkClick r:id="" action="ppaction://media"/>
            <a:extLst>
              <a:ext uri="{FF2B5EF4-FFF2-40B4-BE49-F238E27FC236}">
                <a16:creationId xmlns:a16="http://schemas.microsoft.com/office/drawing/2014/main" id="{22FFFFC5-5558-DECE-9845-466B383A055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22793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48">
        <p15:prstTrans prst="peelOff"/>
      </p:transition>
    </mc:Choice>
    <mc:Fallback xmlns="">
      <p:transition spd="slow" advTm="4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F9D2BDD-1685-481F-B253-8421541A560F}"/>
              </a:ext>
            </a:extLst>
          </p:cNvPr>
          <p:cNvPicPr>
            <a:picLocks noGrp="1" noChangeAspect="1"/>
          </p:cNvPicPr>
          <p:nvPr>
            <p:ph type="pic" sz="quarter" idx="13"/>
          </p:nvPr>
        </p:nvPicPr>
        <p:blipFill>
          <a:blip r:embed="rId4"/>
          <a:srcRect t="21875" b="21875"/>
          <a:stretch/>
        </p:blipFill>
        <p:spPr>
          <a:xfrm>
            <a:off x="0" y="0"/>
            <a:ext cx="12192000" cy="6858000"/>
          </a:xfrm>
        </p:spPr>
      </p:pic>
      <p:sp>
        <p:nvSpPr>
          <p:cNvPr id="10" name="Text Placeholder 9">
            <a:extLst>
              <a:ext uri="{FF2B5EF4-FFF2-40B4-BE49-F238E27FC236}">
                <a16:creationId xmlns:a16="http://schemas.microsoft.com/office/drawing/2014/main" id="{A0206A59-E2C8-4E81-AE9D-B2F7ADEEABC8}"/>
              </a:ext>
            </a:extLst>
          </p:cNvPr>
          <p:cNvSpPr>
            <a:spLocks noGrp="1"/>
          </p:cNvSpPr>
          <p:nvPr>
            <p:ph type="body" sz="quarter" idx="16"/>
          </p:nvPr>
        </p:nvSpPr>
        <p:spPr>
          <a:xfrm>
            <a:off x="6994124" y="5272118"/>
            <a:ext cx="4985841" cy="2118216"/>
          </a:xfrm>
          <a:noFill/>
        </p:spPr>
        <p:txBody>
          <a:bodyPr/>
          <a:lstStyle/>
          <a:p>
            <a:r>
              <a:rPr lang="en-US" sz="1800" b="1" dirty="0">
                <a:solidFill>
                  <a:schemeClr val="tx2">
                    <a:lumMod val="50000"/>
                  </a:schemeClr>
                </a:solidFill>
              </a:rPr>
              <a:t>Kariman Karm Mohamed Mousaa</a:t>
            </a:r>
          </a:p>
          <a:p>
            <a:r>
              <a:rPr lang="en-US" sz="1800" b="1" dirty="0">
                <a:solidFill>
                  <a:schemeClr val="tx2">
                    <a:lumMod val="50000"/>
                  </a:schemeClr>
                </a:solidFill>
              </a:rPr>
              <a:t>21kkmm@queensu.ca</a:t>
            </a:r>
          </a:p>
        </p:txBody>
      </p:sp>
      <p:sp>
        <p:nvSpPr>
          <p:cNvPr id="4" name="Slide Number Placeholder 3">
            <a:extLst>
              <a:ext uri="{FF2B5EF4-FFF2-40B4-BE49-F238E27FC236}">
                <a16:creationId xmlns:a16="http://schemas.microsoft.com/office/drawing/2014/main" id="{629BE851-241B-47F9-98FE-199655764BEB}"/>
              </a:ext>
            </a:extLst>
          </p:cNvPr>
          <p:cNvSpPr>
            <a:spLocks noGrp="1"/>
          </p:cNvSpPr>
          <p:nvPr>
            <p:ph type="sldNum" sz="quarter" idx="12"/>
          </p:nvPr>
        </p:nvSpPr>
        <p:spPr>
          <a:xfrm>
            <a:off x="-1" y="6331226"/>
            <a:ext cx="3497063" cy="526774"/>
          </a:xfrm>
        </p:spPr>
        <p:txBody>
          <a:bodyPr/>
          <a:lstStyle/>
          <a:p>
            <a:fld id="{7A9E80BB-C0DF-4F1B-8821-E3FD53412EFF}" type="slidenum">
              <a:rPr lang="en-US" smtClean="0"/>
              <a:pPr/>
              <a:t>18</a:t>
            </a:fld>
            <a:endParaRPr lang="en-US" dirty="0"/>
          </a:p>
        </p:txBody>
      </p:sp>
      <p:sp>
        <p:nvSpPr>
          <p:cNvPr id="3" name="Footer Placeholder 2">
            <a:extLst>
              <a:ext uri="{FF2B5EF4-FFF2-40B4-BE49-F238E27FC236}">
                <a16:creationId xmlns:a16="http://schemas.microsoft.com/office/drawing/2014/main" id="{063CF198-93B6-4140-8171-3CD9176AE85F}"/>
              </a:ext>
            </a:extLst>
          </p:cNvPr>
          <p:cNvSpPr>
            <a:spLocks noGrp="1"/>
          </p:cNvSpPr>
          <p:nvPr>
            <p:ph type="ftr" sz="quarter" idx="11"/>
          </p:nvPr>
        </p:nvSpPr>
        <p:spPr>
          <a:xfrm>
            <a:off x="3497062" y="6336472"/>
            <a:ext cx="5197878" cy="529397"/>
          </a:xfrm>
        </p:spPr>
        <p:txBody>
          <a:bodyPr/>
          <a:lstStyle/>
          <a:p>
            <a:r>
              <a:rPr lang="en-US"/>
              <a:t>Crime Prediction </a:t>
            </a:r>
            <a:endParaRPr lang="en-US" dirty="0"/>
          </a:p>
        </p:txBody>
      </p:sp>
      <p:sp>
        <p:nvSpPr>
          <p:cNvPr id="5" name="Title 4">
            <a:extLst>
              <a:ext uri="{FF2B5EF4-FFF2-40B4-BE49-F238E27FC236}">
                <a16:creationId xmlns:a16="http://schemas.microsoft.com/office/drawing/2014/main" id="{164E7F8F-FC89-DC4E-FFFB-CCEE34CF942A}"/>
              </a:ext>
            </a:extLst>
          </p:cNvPr>
          <p:cNvSpPr>
            <a:spLocks noGrp="1"/>
          </p:cNvSpPr>
          <p:nvPr>
            <p:ph type="title"/>
          </p:nvPr>
        </p:nvSpPr>
        <p:spPr>
          <a:xfrm>
            <a:off x="6616149" y="1"/>
            <a:ext cx="5575851" cy="4441056"/>
          </a:xfrm>
          <a:noFill/>
        </p:spPr>
        <p:txBody>
          <a:bodyPr/>
          <a:lstStyle/>
          <a:p>
            <a:r>
              <a:rPr lang="en-US" dirty="0">
                <a:solidFill>
                  <a:srgbClr val="002060"/>
                </a:solidFill>
              </a:rPr>
              <a:t>THANKS FOR LISTENING </a:t>
            </a:r>
          </a:p>
        </p:txBody>
      </p:sp>
      <p:pic>
        <p:nvPicPr>
          <p:cNvPr id="7" name="Audio 6">
            <a:hlinkClick r:id="" action="ppaction://media"/>
            <a:extLst>
              <a:ext uri="{FF2B5EF4-FFF2-40B4-BE49-F238E27FC236}">
                <a16:creationId xmlns:a16="http://schemas.microsoft.com/office/drawing/2014/main" id="{BB2385C9-BDC5-C831-009B-BBCF002A52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5445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699">
        <p15:prstTrans prst="peelOff"/>
      </p:transition>
    </mc:Choice>
    <mc:Fallback xmlns="">
      <p:transition spd="slow" advTm="6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a:xfrm>
            <a:off x="6559826" y="1209670"/>
            <a:ext cx="5135764" cy="495300"/>
          </a:xfrm>
        </p:spPr>
        <p:txBody>
          <a:bodyPr/>
          <a:lstStyle/>
          <a:p>
            <a:r>
              <a:rPr lang="en-US" b="1" dirty="0">
                <a:solidFill>
                  <a:schemeClr val="accent4">
                    <a:lumMod val="50000"/>
                  </a:schemeClr>
                </a:solidFill>
              </a:rPr>
              <a:t>agenda</a:t>
            </a:r>
          </a:p>
        </p:txBody>
      </p:sp>
      <p:pic>
        <p:nvPicPr>
          <p:cNvPr id="8" name="Picture Placeholder 7" descr="A close-up of a drum set">
            <a:extLst>
              <a:ext uri="{FF2B5EF4-FFF2-40B4-BE49-F238E27FC236}">
                <a16:creationId xmlns:a16="http://schemas.microsoft.com/office/drawing/2014/main" id="{D100A0FD-C488-4726-8EF3-3E53B4E7A7BF}"/>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0" y="0"/>
            <a:ext cx="6096000" cy="6858000"/>
          </a:xfrm>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a:xfrm>
            <a:off x="6559826" y="1789866"/>
            <a:ext cx="5135764" cy="3858464"/>
          </a:xfrm>
        </p:spPr>
        <p:txBody>
          <a:bodyPr/>
          <a:lstStyle/>
          <a:p>
            <a:r>
              <a:rPr lang="en-US" b="1" dirty="0">
                <a:latin typeface="Adobe Devanagari" panose="02040503050201020203" pitchFamily="18" charset="0"/>
                <a:cs typeface="Adobe Devanagari" panose="02040503050201020203" pitchFamily="18" charset="0"/>
              </a:rPr>
              <a:t>Problem Definition​</a:t>
            </a:r>
          </a:p>
          <a:p>
            <a:r>
              <a:rPr lang="en-US" b="1" dirty="0">
                <a:latin typeface="Adobe Devanagari" panose="02040503050201020203" pitchFamily="18" charset="0"/>
                <a:cs typeface="Adobe Devanagari" panose="02040503050201020203" pitchFamily="18" charset="0"/>
              </a:rPr>
              <a:t>Motivation</a:t>
            </a:r>
          </a:p>
          <a:p>
            <a:r>
              <a:rPr lang="en-US" b="1" dirty="0">
                <a:latin typeface="Adobe Devanagari" panose="02040503050201020203" pitchFamily="18" charset="0"/>
                <a:cs typeface="Adobe Devanagari" panose="02040503050201020203" pitchFamily="18" charset="0"/>
              </a:rPr>
              <a:t>Related work</a:t>
            </a:r>
          </a:p>
          <a:p>
            <a:r>
              <a:rPr lang="en-US" b="1" dirty="0">
                <a:latin typeface="Adobe Devanagari" panose="02040503050201020203" pitchFamily="18" charset="0"/>
                <a:cs typeface="Adobe Devanagari" panose="02040503050201020203" pitchFamily="18" charset="0"/>
              </a:rPr>
              <a:t>Methodology</a:t>
            </a:r>
          </a:p>
          <a:p>
            <a:r>
              <a:rPr lang="en-US" b="1" dirty="0">
                <a:latin typeface="Adobe Devanagari" panose="02040503050201020203" pitchFamily="18" charset="0"/>
                <a:cs typeface="Adobe Devanagari" panose="02040503050201020203" pitchFamily="18" charset="0"/>
              </a:rPr>
              <a:t>Results</a:t>
            </a:r>
          </a:p>
          <a:p>
            <a:r>
              <a:rPr lang="en-US" b="1" dirty="0">
                <a:latin typeface="Adobe Devanagari" panose="02040503050201020203" pitchFamily="18" charset="0"/>
                <a:cs typeface="Adobe Devanagari" panose="02040503050201020203" pitchFamily="18" charset="0"/>
              </a:rPr>
              <a:t>Conclusion</a:t>
            </a:r>
          </a:p>
          <a:p>
            <a:r>
              <a:rPr lang="en-US" b="1" dirty="0">
                <a:latin typeface="Adobe Devanagari" panose="02040503050201020203" pitchFamily="18" charset="0"/>
                <a:cs typeface="Adobe Devanagari" panose="02040503050201020203" pitchFamily="18" charset="0"/>
              </a:rPr>
              <a:t>Future work</a:t>
            </a:r>
          </a:p>
          <a:p>
            <a:r>
              <a:rPr lang="en-US" b="1" dirty="0">
                <a:latin typeface="Adobe Devanagari" panose="02040503050201020203" pitchFamily="18" charset="0"/>
                <a:cs typeface="Adobe Devanagari" panose="02040503050201020203" pitchFamily="18" charset="0"/>
              </a:rPr>
              <a:t>References</a:t>
            </a:r>
          </a:p>
          <a:p>
            <a:endParaRPr lang="en-US" dirty="0"/>
          </a:p>
          <a:p>
            <a:endParaRPr lang="en-US" dirty="0"/>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a:t>
            </a:fld>
            <a:endParaRPr lang="en-US" dirty="0"/>
          </a:p>
        </p:txBody>
      </p:sp>
      <p:sp>
        <p:nvSpPr>
          <p:cNvPr id="4" name="Footer Placeholder 3">
            <a:extLst>
              <a:ext uri="{FF2B5EF4-FFF2-40B4-BE49-F238E27FC236}">
                <a16:creationId xmlns:a16="http://schemas.microsoft.com/office/drawing/2014/main" id="{741B54F8-5CA5-46A9-86AA-1BF047C3874D}"/>
              </a:ext>
            </a:extLst>
          </p:cNvPr>
          <p:cNvSpPr>
            <a:spLocks noGrp="1"/>
          </p:cNvSpPr>
          <p:nvPr>
            <p:ph type="ftr" sz="quarter" idx="11"/>
          </p:nvPr>
        </p:nvSpPr>
        <p:spPr>
          <a:xfrm>
            <a:off x="6155908" y="6356349"/>
            <a:ext cx="2971800" cy="365125"/>
          </a:xfrm>
        </p:spPr>
        <p:txBody>
          <a:bodyPr/>
          <a:lstStyle/>
          <a:p>
            <a:r>
              <a:rPr lang="en-US" sz="1000" b="1" dirty="0">
                <a:latin typeface="Aharoni" panose="02010803020104030203" pitchFamily="2" charset="-79"/>
                <a:cs typeface="Aharoni" panose="02010803020104030203" pitchFamily="2" charset="-79"/>
              </a:rPr>
              <a:t>Crime Prediction</a:t>
            </a:r>
            <a:endParaRPr lang="en-US" dirty="0"/>
          </a:p>
          <a:p>
            <a:endParaRPr lang="en-US" dirty="0"/>
          </a:p>
        </p:txBody>
      </p:sp>
      <p:pic>
        <p:nvPicPr>
          <p:cNvPr id="15" name="Graphic 14">
            <a:extLst>
              <a:ext uri="{FF2B5EF4-FFF2-40B4-BE49-F238E27FC236}">
                <a16:creationId xmlns:a16="http://schemas.microsoft.com/office/drawing/2014/main" id="{A2A52314-D977-4B70-A52B-BD18C4129803}"/>
              </a:ext>
              <a:ext uri="{C183D7F6-B498-43B3-948B-1728B52AA6E4}">
                <adec:decorative xmlns:adec="http://schemas.microsoft.com/office/drawing/2017/decorative" val="1"/>
              </a:ext>
            </a:extLst>
          </p:cNvPr>
          <p:cNvPicPr>
            <a:picLocks noChangeAspect="1"/>
          </p:cNvPicPr>
          <p:nvPr/>
        </p:nvPicPr>
        <p:blipFill>
          <a:blip r:embed="rId5"/>
          <a:srcRect l="19877" r="19877"/>
          <a:stretch/>
        </p:blipFill>
        <p:spPr>
          <a:xfrm>
            <a:off x="0" y="0"/>
            <a:ext cx="6096000" cy="6858000"/>
          </a:xfrm>
          <a:prstGeom prst="rect">
            <a:avLst/>
          </a:prstGeom>
        </p:spPr>
      </p:pic>
      <p:pic>
        <p:nvPicPr>
          <p:cNvPr id="10" name="Audio 9">
            <a:hlinkClick r:id="" action="ppaction://media"/>
            <a:extLst>
              <a:ext uri="{FF2B5EF4-FFF2-40B4-BE49-F238E27FC236}">
                <a16:creationId xmlns:a16="http://schemas.microsoft.com/office/drawing/2014/main" id="{3B5215D3-B1CC-380B-07A7-739909411D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2094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5792">
        <p15:prstTrans prst="peelOff"/>
      </p:transition>
    </mc:Choice>
    <mc:Fallback xmlns="">
      <p:transition spd="slow" advTm="15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103086" y="814872"/>
            <a:ext cx="3354364" cy="1321192"/>
          </a:xfrm>
        </p:spPr>
        <p:txBody>
          <a:bodyPr/>
          <a:lstStyle/>
          <a:p>
            <a:pPr algn="l"/>
            <a:r>
              <a:rPr lang="en-US" dirty="0">
                <a:solidFill>
                  <a:schemeClr val="accent4">
                    <a:lumMod val="50000"/>
                  </a:schemeClr>
                </a:solidFill>
                <a:latin typeface="Arial Black" panose="020B0A04020102020204" pitchFamily="34" charset="0"/>
              </a:rPr>
              <a:t>Problem Definition</a:t>
            </a:r>
            <a:r>
              <a:rPr lang="en-US" dirty="0">
                <a:latin typeface="Arial Black" panose="020B0A04020102020204" pitchFamily="34" charset="0"/>
              </a:rPr>
              <a:t>​</a:t>
            </a:r>
            <a:br>
              <a:rPr lang="en-US" dirty="0">
                <a:latin typeface="Arial Black" panose="020B0A04020102020204" pitchFamily="34" charset="0"/>
              </a:rPr>
            </a:br>
            <a:endParaRPr lang="en-US" dirty="0"/>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4541407" y="503583"/>
            <a:ext cx="6547507" cy="1755783"/>
          </a:xfrm>
        </p:spPr>
        <p:txBody>
          <a:bodyPr/>
          <a:lstStyle/>
          <a:p>
            <a:endParaRPr lang="en-US" dirty="0"/>
          </a:p>
          <a:p>
            <a:endParaRPr lang="en-US" b="1" dirty="0">
              <a:solidFill>
                <a:schemeClr val="bg1"/>
              </a:solidFill>
              <a:latin typeface="Adobe Devanagari" panose="02040503050201020203" pitchFamily="18" charset="0"/>
              <a:cs typeface="Adobe Devanagari" panose="02040503050201020203" pitchFamily="18" charset="0"/>
            </a:endParaRPr>
          </a:p>
          <a:p>
            <a:r>
              <a:rPr lang="en-US" b="1" dirty="0">
                <a:solidFill>
                  <a:schemeClr val="bg1"/>
                </a:solidFill>
                <a:latin typeface="Adobe Devanagari" panose="02040503050201020203" pitchFamily="18" charset="0"/>
                <a:cs typeface="Adobe Devanagari" panose="02040503050201020203" pitchFamily="18" charset="0"/>
              </a:rPr>
              <a:t>- The number of crimes has increased and there is a need to classify crimes.</a:t>
            </a:r>
          </a:p>
          <a:p>
            <a:r>
              <a:rPr lang="en-US" b="1" dirty="0">
                <a:solidFill>
                  <a:schemeClr val="bg1"/>
                </a:solidFill>
                <a:latin typeface="Adobe Devanagari" panose="02040503050201020203" pitchFamily="18" charset="0"/>
                <a:cs typeface="Adobe Devanagari" panose="02040503050201020203" pitchFamily="18" charset="0"/>
              </a:rPr>
              <a:t>-</a:t>
            </a:r>
            <a:r>
              <a:rPr lang="ar-EG" b="1" dirty="0">
                <a:solidFill>
                  <a:schemeClr val="bg1"/>
                </a:solidFill>
                <a:latin typeface="Adobe Devanagari" panose="02040503050201020203" pitchFamily="18" charset="0"/>
              </a:rPr>
              <a:t> </a:t>
            </a:r>
            <a:r>
              <a:rPr lang="en-US" b="1" dirty="0">
                <a:solidFill>
                  <a:schemeClr val="bg1"/>
                </a:solidFill>
                <a:latin typeface="Adobe Devanagari" panose="02040503050201020203" pitchFamily="18" charset="0"/>
                <a:cs typeface="Adobe Devanagari" panose="02040503050201020203" pitchFamily="18" charset="0"/>
              </a:rPr>
              <a:t>Comparison between the types of crime</a:t>
            </a:r>
            <a:r>
              <a:rPr lang="ar-DZ" b="1" dirty="0">
                <a:solidFill>
                  <a:schemeClr val="bg1"/>
                </a:solidFill>
                <a:latin typeface="Adobe Devanagari" panose="02040503050201020203" pitchFamily="18" charset="0"/>
              </a:rPr>
              <a:t> </a:t>
            </a:r>
            <a:r>
              <a:rPr lang="en-US" b="1" dirty="0">
                <a:solidFill>
                  <a:schemeClr val="bg1"/>
                </a:solidFill>
                <a:latin typeface="Adobe Devanagari" panose="02040503050201020203" pitchFamily="18" charset="0"/>
                <a:cs typeface="Adobe Devanagari" panose="02040503050201020203" pitchFamily="18" charset="0"/>
              </a:rPr>
              <a:t>From Toronto and Vancouver dataset .</a:t>
            </a:r>
          </a:p>
          <a:p>
            <a:endParaRPr lang="en-US" dirty="0"/>
          </a:p>
          <a:p>
            <a:endParaRPr lang="ar-DZ" dirty="0"/>
          </a:p>
        </p:txBody>
      </p:sp>
      <p:pic>
        <p:nvPicPr>
          <p:cNvPr id="8" name="Picture Placeholder 7">
            <a:extLst>
              <a:ext uri="{FF2B5EF4-FFF2-40B4-BE49-F238E27FC236}">
                <a16:creationId xmlns:a16="http://schemas.microsoft.com/office/drawing/2014/main" id="{E9674C4A-15EC-49F9-9558-66BD79A9AFC4}"/>
              </a:ext>
            </a:extLst>
          </p:cNvPr>
          <p:cNvPicPr>
            <a:picLocks noGrp="1" noChangeAspect="1"/>
          </p:cNvPicPr>
          <p:nvPr>
            <p:ph type="pic" sz="quarter" idx="13"/>
          </p:nvPr>
        </p:nvPicPr>
        <p:blipFill>
          <a:blip r:embed="rId4"/>
          <a:srcRect/>
          <a:stretch/>
        </p:blipFill>
        <p:spPr>
          <a:xfrm>
            <a:off x="-1" y="2914650"/>
            <a:ext cx="12191999" cy="3943350"/>
          </a:xfrm>
        </p:spPr>
      </p:pic>
      <p:sp>
        <p:nvSpPr>
          <p:cNvPr id="5" name="Slide Number Placeholder 4">
            <a:extLst>
              <a:ext uri="{FF2B5EF4-FFF2-40B4-BE49-F238E27FC236}">
                <a16:creationId xmlns:a16="http://schemas.microsoft.com/office/drawing/2014/main" id="{54C93D79-8EC5-46CD-AA16-7851250E7598}"/>
              </a:ext>
            </a:extLst>
          </p:cNvPr>
          <p:cNvSpPr>
            <a:spLocks noGrp="1"/>
          </p:cNvSpPr>
          <p:nvPr>
            <p:ph type="sldNum" sz="quarter" idx="12"/>
          </p:nvPr>
        </p:nvSpPr>
        <p:spPr>
          <a:xfrm>
            <a:off x="0" y="6356350"/>
            <a:ext cx="3497062" cy="501650"/>
          </a:xfrm>
        </p:spPr>
        <p:txBody>
          <a:bodyPr/>
          <a:lstStyle/>
          <a:p>
            <a:fld id="{7A9E80BB-C0DF-4F1B-8821-E3FD53412EFF}" type="slidenum">
              <a:rPr lang="en-US" smtClean="0"/>
              <a:pPr/>
              <a:t>3</a:t>
            </a:fld>
            <a:endParaRPr lang="en-US" dirty="0"/>
          </a:p>
        </p:txBody>
      </p:sp>
      <p:sp>
        <p:nvSpPr>
          <p:cNvPr id="4" name="Footer Placeholder 3">
            <a:extLst>
              <a:ext uri="{FF2B5EF4-FFF2-40B4-BE49-F238E27FC236}">
                <a16:creationId xmlns:a16="http://schemas.microsoft.com/office/drawing/2014/main" id="{D4BF3A7C-6F25-4CD0-85C5-EE1A21BCBFA4}"/>
              </a:ext>
            </a:extLst>
          </p:cNvPr>
          <p:cNvSpPr>
            <a:spLocks noGrp="1"/>
          </p:cNvSpPr>
          <p:nvPr>
            <p:ph type="ftr" sz="quarter" idx="11"/>
          </p:nvPr>
        </p:nvSpPr>
        <p:spPr>
          <a:xfrm>
            <a:off x="3497062" y="6356350"/>
            <a:ext cx="5197878" cy="501650"/>
          </a:xfrm>
        </p:spPr>
        <p:txBody>
          <a:bodyPr/>
          <a:lstStyle/>
          <a:p>
            <a:r>
              <a:rPr lang="en-US" dirty="0"/>
              <a:t>Crime Prediction </a:t>
            </a:r>
          </a:p>
        </p:txBody>
      </p:sp>
      <p:pic>
        <p:nvPicPr>
          <p:cNvPr id="13" name="Audio 12">
            <a:hlinkClick r:id="" action="ppaction://media"/>
            <a:extLst>
              <a:ext uri="{FF2B5EF4-FFF2-40B4-BE49-F238E27FC236}">
                <a16:creationId xmlns:a16="http://schemas.microsoft.com/office/drawing/2014/main" id="{DF903E20-D0D5-FD09-B0D6-77F6058D23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76674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420">
        <p15:prstTrans prst="peelOff"/>
      </p:transition>
    </mc:Choice>
    <mc:Fallback xmlns="">
      <p:transition spd="slow" advTm="204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4180114" y="177800"/>
            <a:ext cx="4426857" cy="762000"/>
          </a:xfrm>
          <a:noFill/>
        </p:spPr>
        <p:txBody>
          <a:bodyPr/>
          <a:lstStyle/>
          <a:p>
            <a:r>
              <a:rPr lang="en-US" sz="4000" b="1" dirty="0">
                <a:solidFill>
                  <a:schemeClr val="accent4">
                    <a:lumMod val="50000"/>
                  </a:schemeClr>
                </a:solidFill>
                <a:cs typeface="Aharoni" panose="02010803020104030203" pitchFamily="2" charset="-79"/>
              </a:rPr>
              <a:t>Motivation</a:t>
            </a:r>
          </a:p>
        </p:txBody>
      </p:sp>
      <p:pic>
        <p:nvPicPr>
          <p:cNvPr id="30" name="Graphic 29">
            <a:extLst>
              <a:ext uri="{FF2B5EF4-FFF2-40B4-BE49-F238E27FC236}">
                <a16:creationId xmlns:a16="http://schemas.microsoft.com/office/drawing/2014/main" id="{FA004D3C-FBF8-40B2-B45E-0AE725F3634C}"/>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0" y="0"/>
            <a:ext cx="159657" cy="6858000"/>
          </a:xfrm>
          <a:prstGeom prst="rect">
            <a:avLst/>
          </a:prstGeom>
        </p:spPr>
      </p:pic>
      <p:pic>
        <p:nvPicPr>
          <p:cNvPr id="6" name="Picture Placeholder 5" descr="A person holding an object&#10;&#10;Description automatically generated with medium confidence">
            <a:extLst>
              <a:ext uri="{FF2B5EF4-FFF2-40B4-BE49-F238E27FC236}">
                <a16:creationId xmlns:a16="http://schemas.microsoft.com/office/drawing/2014/main" id="{C6212C7D-8130-A9DB-53DA-FE5785582F71}"/>
              </a:ext>
            </a:extLst>
          </p:cNvPr>
          <p:cNvPicPr>
            <a:picLocks noGrp="1" noChangeAspect="1"/>
          </p:cNvPicPr>
          <p:nvPr>
            <p:ph type="pic" sz="quarter" idx="13"/>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rcRect t="781" b="781"/>
          <a:stretch>
            <a:fillRect/>
          </a:stretch>
        </p:blipFill>
        <p:spPr>
          <a:xfrm>
            <a:off x="159657" y="1647372"/>
            <a:ext cx="2863272" cy="3032432"/>
          </a:xfrm>
        </p:spPr>
      </p:pic>
      <p:pic>
        <p:nvPicPr>
          <p:cNvPr id="8" name="Picture 7" descr="A picture containing text&#10;&#10;Description automatically generated">
            <a:extLst>
              <a:ext uri="{FF2B5EF4-FFF2-40B4-BE49-F238E27FC236}">
                <a16:creationId xmlns:a16="http://schemas.microsoft.com/office/drawing/2014/main" id="{0330499B-561C-403D-8482-F8FD897335C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brightnessContrast bright="-20000" contrast="40000"/>
                    </a14:imgEffect>
                  </a14:imgLayer>
                </a14:imgProps>
              </a:ext>
            </a:extLst>
          </a:blip>
          <a:stretch>
            <a:fillRect/>
          </a:stretch>
        </p:blipFill>
        <p:spPr>
          <a:xfrm>
            <a:off x="6122626" y="2584597"/>
            <a:ext cx="2723852" cy="3032432"/>
          </a:xfrm>
          <a:prstGeom prst="rect">
            <a:avLst/>
          </a:prstGeom>
        </p:spPr>
      </p:pic>
      <p:pic>
        <p:nvPicPr>
          <p:cNvPr id="10" name="Picture 9" descr="A close-up of two people's hands&#10;&#10;Description automatically generated with low confidence">
            <a:extLst>
              <a:ext uri="{FF2B5EF4-FFF2-40B4-BE49-F238E27FC236}">
                <a16:creationId xmlns:a16="http://schemas.microsoft.com/office/drawing/2014/main" id="{906D3D95-2B32-52E1-250E-FE188FF49CCB}"/>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11200"/>
                    </a14:imgEffect>
                    <a14:imgEffect>
                      <a14:brightnessContrast contrast="40000"/>
                    </a14:imgEffect>
                  </a14:imgLayer>
                </a14:imgProps>
              </a:ext>
            </a:extLst>
          </a:blip>
          <a:stretch>
            <a:fillRect/>
          </a:stretch>
        </p:blipFill>
        <p:spPr>
          <a:xfrm>
            <a:off x="3182586" y="2132726"/>
            <a:ext cx="2723852" cy="3032432"/>
          </a:xfrm>
          <a:prstGeom prst="rect">
            <a:avLst/>
          </a:prstGeom>
        </p:spPr>
      </p:pic>
      <p:pic>
        <p:nvPicPr>
          <p:cNvPr id="15" name="Picture 14" descr="A picture containing weapon&#10;&#10;Description automatically generated">
            <a:extLst>
              <a:ext uri="{FF2B5EF4-FFF2-40B4-BE49-F238E27FC236}">
                <a16:creationId xmlns:a16="http://schemas.microsoft.com/office/drawing/2014/main" id="{41E79607-D31B-1B7F-A5C6-8A5851C48510}"/>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8800"/>
                    </a14:imgEffect>
                    <a14:imgEffect>
                      <a14:brightnessContrast bright="-20000" contrast="20000"/>
                    </a14:imgEffect>
                  </a14:imgLayer>
                </a14:imgProps>
              </a:ext>
            </a:extLst>
          </a:blip>
          <a:stretch>
            <a:fillRect/>
          </a:stretch>
        </p:blipFill>
        <p:spPr>
          <a:xfrm>
            <a:off x="9062667" y="3266768"/>
            <a:ext cx="2723852" cy="3032432"/>
          </a:xfrm>
          <a:prstGeom prst="rect">
            <a:avLst/>
          </a:prstGeom>
        </p:spPr>
      </p:pic>
      <p:pic>
        <p:nvPicPr>
          <p:cNvPr id="18" name="Picture 17">
            <a:extLst>
              <a:ext uri="{FF2B5EF4-FFF2-40B4-BE49-F238E27FC236}">
                <a16:creationId xmlns:a16="http://schemas.microsoft.com/office/drawing/2014/main" id="{BBD778D7-48ED-3619-C2BB-A29C27D5E48F}"/>
              </a:ext>
            </a:extLst>
          </p:cNvPr>
          <p:cNvPicPr>
            <a:picLocks noChangeAspect="1"/>
          </p:cNvPicPr>
          <p:nvPr/>
        </p:nvPicPr>
        <p:blipFill>
          <a:blip r:embed="rId14"/>
          <a:stretch>
            <a:fillRect/>
          </a:stretch>
        </p:blipFill>
        <p:spPr>
          <a:xfrm>
            <a:off x="3602273" y="6358085"/>
            <a:ext cx="5194242" cy="499915"/>
          </a:xfrm>
          <a:prstGeom prst="rect">
            <a:avLst/>
          </a:prstGeom>
        </p:spPr>
      </p:pic>
      <p:sp>
        <p:nvSpPr>
          <p:cNvPr id="29" name="TextBox 28">
            <a:extLst>
              <a:ext uri="{FF2B5EF4-FFF2-40B4-BE49-F238E27FC236}">
                <a16:creationId xmlns:a16="http://schemas.microsoft.com/office/drawing/2014/main" id="{04FAE307-233D-F964-E81D-A59547CBB35A}"/>
              </a:ext>
            </a:extLst>
          </p:cNvPr>
          <p:cNvSpPr txBox="1"/>
          <p:nvPr/>
        </p:nvSpPr>
        <p:spPr>
          <a:xfrm>
            <a:off x="299077" y="6484931"/>
            <a:ext cx="3394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dirty="0">
                <a:ln>
                  <a:noFill/>
                </a:ln>
                <a:solidFill>
                  <a:prstClr val="white"/>
                </a:solidFill>
                <a:effectLst/>
                <a:uLnTx/>
                <a:uFillTx/>
                <a:latin typeface="Franklin Gothic Demi Cond"/>
                <a:ea typeface="+mn-ea"/>
                <a:cs typeface="+mn-cs"/>
              </a:rPr>
              <a:t>       </a:t>
            </a:r>
            <a:fld id="{7A9E80BB-C0DF-4F1B-8821-E3FD53412EFF}" type="slidenum">
              <a:rPr kumimoji="0" lang="en-US" sz="1000" b="0" i="0" u="none" strike="noStrike" kern="1200" cap="none" spc="200" normalizeH="0" baseline="0" noProof="0" smtClean="0">
                <a:ln>
                  <a:noFill/>
                </a:ln>
                <a:solidFill>
                  <a:prstClr val="white"/>
                </a:solidFill>
                <a:effectLst/>
                <a:uLnTx/>
                <a:uFillTx/>
                <a:latin typeface="Franklin Gothic Demi Con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lang="en-US" dirty="0"/>
          </a:p>
        </p:txBody>
      </p:sp>
      <p:pic>
        <p:nvPicPr>
          <p:cNvPr id="16" name="Audio 15">
            <a:hlinkClick r:id="" action="ppaction://media"/>
            <a:extLst>
              <a:ext uri="{FF2B5EF4-FFF2-40B4-BE49-F238E27FC236}">
                <a16:creationId xmlns:a16="http://schemas.microsoft.com/office/drawing/2014/main" id="{CCAA23DC-755B-8130-6C33-457A86E1C54A}"/>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720137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1511">
        <p15:prstTrans prst="peelOff"/>
      </p:transition>
    </mc:Choice>
    <mc:Fallback xmlns="">
      <p:transition spd="slow" advTm="315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0E21B6C9-B13E-4630-B3E3-696DE284DDC7}"/>
              </a:ext>
            </a:extLst>
          </p:cNvPr>
          <p:cNvSpPr>
            <a:spLocks noGrp="1"/>
          </p:cNvSpPr>
          <p:nvPr>
            <p:ph type="title"/>
          </p:nvPr>
        </p:nvSpPr>
        <p:spPr>
          <a:xfrm>
            <a:off x="706237" y="616235"/>
            <a:ext cx="10941728" cy="576447"/>
          </a:xfrm>
        </p:spPr>
        <p:txBody>
          <a:bodyPr/>
          <a:lstStyle/>
          <a:p>
            <a:r>
              <a:rPr lang="en-US" sz="3600" b="1" dirty="0">
                <a:solidFill>
                  <a:schemeClr val="accent4">
                    <a:lumMod val="50000"/>
                  </a:schemeClr>
                </a:solidFill>
              </a:rPr>
              <a:t>Related work</a:t>
            </a:r>
            <a:br>
              <a:rPr lang="en-US" dirty="0"/>
            </a:br>
            <a:endParaRPr lang="en-US" dirty="0"/>
          </a:p>
        </p:txBody>
      </p:sp>
      <p:sp>
        <p:nvSpPr>
          <p:cNvPr id="30" name="Text Placeholder 29">
            <a:extLst>
              <a:ext uri="{FF2B5EF4-FFF2-40B4-BE49-F238E27FC236}">
                <a16:creationId xmlns:a16="http://schemas.microsoft.com/office/drawing/2014/main" id="{9BF25EEC-C9FE-4770-AC5B-005A78638AD6}"/>
              </a:ext>
            </a:extLst>
          </p:cNvPr>
          <p:cNvSpPr>
            <a:spLocks noGrp="1"/>
          </p:cNvSpPr>
          <p:nvPr>
            <p:ph type="body" sz="quarter" idx="25"/>
          </p:nvPr>
        </p:nvSpPr>
        <p:spPr>
          <a:xfrm>
            <a:off x="635128" y="4853734"/>
            <a:ext cx="2766024" cy="1057590"/>
          </a:xfrm>
        </p:spPr>
        <p:txBody>
          <a:bodyPr/>
          <a:lstStyle/>
          <a:p>
            <a:r>
              <a:rPr lang="en-US" sz="1400" dirty="0">
                <a:latin typeface="Adobe Devanagari" panose="02040503050201020203" pitchFamily="18" charset="0"/>
                <a:cs typeface="Adobe Devanagari" panose="02040503050201020203" pitchFamily="18" charset="0"/>
              </a:rPr>
              <a:t>Law enforcement agencies,</a:t>
            </a:r>
            <a:endParaRPr lang="ar-DZ" sz="1400" dirty="0">
              <a:latin typeface="Adobe Devanagari" panose="02040503050201020203" pitchFamily="18" charset="0"/>
            </a:endParaRPr>
          </a:p>
          <a:p>
            <a:r>
              <a:rPr lang="en-US" sz="1400" dirty="0">
                <a:latin typeface="Adobe Devanagari" panose="02040503050201020203" pitchFamily="18" charset="0"/>
                <a:cs typeface="Adobe Devanagari" panose="02040503050201020203" pitchFamily="18" charset="0"/>
              </a:rPr>
              <a:t>The best algorithm was decision tree with</a:t>
            </a:r>
          </a:p>
          <a:p>
            <a:r>
              <a:rPr lang="en-US" sz="1400" dirty="0">
                <a:latin typeface="Adobe Devanagari" panose="02040503050201020203" pitchFamily="18" charset="0"/>
                <a:cs typeface="Adobe Devanagari" panose="02040503050201020203" pitchFamily="18" charset="0"/>
              </a:rPr>
              <a:t>F1 equal to (.761)</a:t>
            </a:r>
          </a:p>
        </p:txBody>
      </p:sp>
      <p:sp>
        <p:nvSpPr>
          <p:cNvPr id="33" name="Text Placeholder 32">
            <a:extLst>
              <a:ext uri="{FF2B5EF4-FFF2-40B4-BE49-F238E27FC236}">
                <a16:creationId xmlns:a16="http://schemas.microsoft.com/office/drawing/2014/main" id="{4026F844-E21F-4FB3-BC14-72A64AF26272}"/>
              </a:ext>
            </a:extLst>
          </p:cNvPr>
          <p:cNvSpPr>
            <a:spLocks noGrp="1"/>
          </p:cNvSpPr>
          <p:nvPr>
            <p:ph type="body" sz="quarter" idx="28"/>
          </p:nvPr>
        </p:nvSpPr>
        <p:spPr>
          <a:xfrm>
            <a:off x="3674857" y="4919893"/>
            <a:ext cx="2471004" cy="1057590"/>
          </a:xfrm>
        </p:spPr>
        <p:txBody>
          <a:bodyPr/>
          <a:lstStyle/>
          <a:p>
            <a:r>
              <a:rPr lang="en-US" sz="1400" dirty="0">
                <a:latin typeface="Adobe Devanagari" panose="02040503050201020203" pitchFamily="18" charset="0"/>
                <a:cs typeface="Adobe Devanagari" panose="02040503050201020203" pitchFamily="18" charset="0"/>
              </a:rPr>
              <a:t>violent crimes in Brazil,</a:t>
            </a:r>
            <a:endParaRPr lang="ar-DZ" sz="1400" dirty="0">
              <a:latin typeface="Adobe Devanagari" panose="02040503050201020203" pitchFamily="18" charset="0"/>
            </a:endParaRPr>
          </a:p>
          <a:p>
            <a:r>
              <a:rPr lang="en-US" sz="1400" dirty="0">
                <a:latin typeface="Adobe Devanagari" panose="02040503050201020203" pitchFamily="18" charset="0"/>
                <a:cs typeface="Adobe Devanagari" panose="02040503050201020203" pitchFamily="18" charset="0"/>
              </a:rPr>
              <a:t>The best algorithms are Random Forest and XGBoost</a:t>
            </a:r>
          </a:p>
        </p:txBody>
      </p:sp>
      <p:sp>
        <p:nvSpPr>
          <p:cNvPr id="35" name="Text Placeholder 34">
            <a:extLst>
              <a:ext uri="{FF2B5EF4-FFF2-40B4-BE49-F238E27FC236}">
                <a16:creationId xmlns:a16="http://schemas.microsoft.com/office/drawing/2014/main" id="{C4984B8B-5A39-4866-8658-FB66C8DB4F82}"/>
              </a:ext>
            </a:extLst>
          </p:cNvPr>
          <p:cNvSpPr>
            <a:spLocks noGrp="1"/>
          </p:cNvSpPr>
          <p:nvPr>
            <p:ph type="body" sz="quarter" idx="33"/>
          </p:nvPr>
        </p:nvSpPr>
        <p:spPr>
          <a:xfrm>
            <a:off x="753862" y="1395371"/>
            <a:ext cx="11095083" cy="603535"/>
          </a:xfrm>
        </p:spPr>
        <p:txBody>
          <a:bodyPr/>
          <a:lstStyle/>
          <a:p>
            <a:r>
              <a:rPr lang="en-US" b="1" dirty="0">
                <a:latin typeface="Adobe Devanagari" panose="02040503050201020203" pitchFamily="18" charset="0"/>
                <a:cs typeface="Adobe Devanagari" panose="02040503050201020203" pitchFamily="18" charset="0"/>
              </a:rPr>
              <a:t>There are several techniques reported in the scientific research that can be used to predict and classify in crime predict </a:t>
            </a:r>
            <a:r>
              <a:rPr lang="en-US" dirty="0">
                <a:latin typeface="Adobe Garamond Pro Bold" panose="02020702060506020403" pitchFamily="18" charset="0"/>
              </a:rPr>
              <a:t>​</a:t>
            </a:r>
          </a:p>
        </p:txBody>
      </p:sp>
      <p:sp>
        <p:nvSpPr>
          <p:cNvPr id="36" name="Text Placeholder 35">
            <a:extLst>
              <a:ext uri="{FF2B5EF4-FFF2-40B4-BE49-F238E27FC236}">
                <a16:creationId xmlns:a16="http://schemas.microsoft.com/office/drawing/2014/main" id="{5A8A76BA-E350-46CC-B9EF-65F55916E496}"/>
              </a:ext>
            </a:extLst>
          </p:cNvPr>
          <p:cNvSpPr>
            <a:spLocks noGrp="1"/>
          </p:cNvSpPr>
          <p:nvPr>
            <p:ph type="body" sz="quarter" idx="34"/>
          </p:nvPr>
        </p:nvSpPr>
        <p:spPr>
          <a:xfrm>
            <a:off x="6387597" y="4919893"/>
            <a:ext cx="2357652" cy="1111238"/>
          </a:xfrm>
        </p:spPr>
        <p:txBody>
          <a:bodyPr/>
          <a:lstStyle/>
          <a:p>
            <a:r>
              <a:rPr lang="en-US" sz="1400" dirty="0">
                <a:latin typeface="Adobe Devanagari" panose="02040503050201020203" pitchFamily="18" charset="0"/>
                <a:cs typeface="Adobe Devanagari" panose="02040503050201020203" pitchFamily="18" charset="0"/>
              </a:rPr>
              <a:t>The best algorithm is Random Forest with F1 equal 0.190 and with Log loss equal 16.7994</a:t>
            </a:r>
          </a:p>
        </p:txBody>
      </p:sp>
      <p:sp>
        <p:nvSpPr>
          <p:cNvPr id="39" name="Text Placeholder 38">
            <a:extLst>
              <a:ext uri="{FF2B5EF4-FFF2-40B4-BE49-F238E27FC236}">
                <a16:creationId xmlns:a16="http://schemas.microsoft.com/office/drawing/2014/main" id="{CB009F85-50B7-43CD-BECB-6763666D8610}"/>
              </a:ext>
            </a:extLst>
          </p:cNvPr>
          <p:cNvSpPr>
            <a:spLocks noGrp="1"/>
          </p:cNvSpPr>
          <p:nvPr>
            <p:ph type="body" sz="quarter" idx="37"/>
          </p:nvPr>
        </p:nvSpPr>
        <p:spPr>
          <a:xfrm>
            <a:off x="9199220" y="5000365"/>
            <a:ext cx="2357652" cy="910959"/>
          </a:xfrm>
        </p:spPr>
        <p:txBody>
          <a:bodyPr/>
          <a:lstStyle/>
          <a:p>
            <a:r>
              <a:rPr lang="en-US" dirty="0"/>
              <a:t> </a:t>
            </a:r>
            <a:r>
              <a:rPr lang="en-US" sz="1600" dirty="0">
                <a:latin typeface="Adobe Devanagari" panose="02040503050201020203" pitchFamily="18" charset="0"/>
                <a:cs typeface="Adobe Devanagari" panose="02040503050201020203" pitchFamily="18" charset="0"/>
              </a:rPr>
              <a:t>The best algorithm is Naive Bayes.</a:t>
            </a:r>
          </a:p>
        </p:txBody>
      </p:sp>
      <p:sp>
        <p:nvSpPr>
          <p:cNvPr id="4" name="Slide Number Placeholder 3">
            <a:extLst>
              <a:ext uri="{FF2B5EF4-FFF2-40B4-BE49-F238E27FC236}">
                <a16:creationId xmlns:a16="http://schemas.microsoft.com/office/drawing/2014/main" id="{4D91A0B0-91E4-4514-9893-7544A171D2F7}"/>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5</a:t>
            </a:fld>
            <a:endParaRPr lang="en-US" dirty="0"/>
          </a:p>
        </p:txBody>
      </p:sp>
      <p:sp>
        <p:nvSpPr>
          <p:cNvPr id="3" name="Footer Placeholder 2">
            <a:extLst>
              <a:ext uri="{FF2B5EF4-FFF2-40B4-BE49-F238E27FC236}">
                <a16:creationId xmlns:a16="http://schemas.microsoft.com/office/drawing/2014/main" id="{46387CDB-BE9B-4F67-AE84-9A1328DF6608}"/>
              </a:ext>
            </a:extLst>
          </p:cNvPr>
          <p:cNvSpPr>
            <a:spLocks noGrp="1"/>
          </p:cNvSpPr>
          <p:nvPr>
            <p:ph type="ftr" sz="quarter" idx="11"/>
          </p:nvPr>
        </p:nvSpPr>
        <p:spPr>
          <a:xfrm>
            <a:off x="4038600" y="6356350"/>
            <a:ext cx="4114800" cy="365125"/>
          </a:xfrm>
        </p:spPr>
        <p:txBody>
          <a:bodyPr/>
          <a:lstStyle/>
          <a:p>
            <a:r>
              <a:rPr lang="en-US" dirty="0"/>
              <a:t>Crime Prediction </a:t>
            </a:r>
          </a:p>
        </p:txBody>
      </p:sp>
      <p:pic>
        <p:nvPicPr>
          <p:cNvPr id="8" name="Picture Placeholder 7" descr="Logo, company name&#10;&#10;Description automatically generated">
            <a:extLst>
              <a:ext uri="{FF2B5EF4-FFF2-40B4-BE49-F238E27FC236}">
                <a16:creationId xmlns:a16="http://schemas.microsoft.com/office/drawing/2014/main" id="{1848BDEE-30ED-CF6C-4974-B64BD6DDA7CA}"/>
              </a:ext>
            </a:extLst>
          </p:cNvPr>
          <p:cNvPicPr>
            <a:picLocks noGrp="1" noChangeAspect="1"/>
          </p:cNvPicPr>
          <p:nvPr>
            <p:ph type="pic" sz="quarter" idx="23"/>
          </p:nvPr>
        </p:nvPicPr>
        <p:blipFill>
          <a:blip r:embed="rId4"/>
          <a:srcRect l="4203" r="4203"/>
          <a:stretch>
            <a:fillRect/>
          </a:stretch>
        </p:blipFill>
        <p:spPr>
          <a:xfrm>
            <a:off x="667098" y="2328012"/>
            <a:ext cx="2766024" cy="2447982"/>
          </a:xfrm>
        </p:spPr>
      </p:pic>
      <p:pic>
        <p:nvPicPr>
          <p:cNvPr id="20" name="Picture Placeholder 19" descr="A picture containing text, vector graphics, businesscard&#10;&#10;Description automatically generated">
            <a:extLst>
              <a:ext uri="{FF2B5EF4-FFF2-40B4-BE49-F238E27FC236}">
                <a16:creationId xmlns:a16="http://schemas.microsoft.com/office/drawing/2014/main" id="{4B4704BD-57E6-C596-204C-84F37301E34D}"/>
              </a:ext>
            </a:extLst>
          </p:cNvPr>
          <p:cNvPicPr>
            <a:picLocks noGrp="1" noChangeAspect="1"/>
          </p:cNvPicPr>
          <p:nvPr>
            <p:ph type="pic" sz="quarter" idx="26"/>
          </p:nvPr>
        </p:nvPicPr>
        <p:blipFill>
          <a:blip r:embed="rId5"/>
          <a:srcRect l="8739" r="8739"/>
          <a:stretch>
            <a:fillRect/>
          </a:stretch>
        </p:blipFill>
        <p:spPr>
          <a:xfrm>
            <a:off x="3674857" y="2339550"/>
            <a:ext cx="2471005" cy="2436444"/>
          </a:xfrm>
        </p:spPr>
      </p:pic>
      <p:pic>
        <p:nvPicPr>
          <p:cNvPr id="22" name="Picture Placeholder 21">
            <a:extLst>
              <a:ext uri="{FF2B5EF4-FFF2-40B4-BE49-F238E27FC236}">
                <a16:creationId xmlns:a16="http://schemas.microsoft.com/office/drawing/2014/main" id="{5E5196D3-17E1-6B30-6B5A-D6BA3367028D}"/>
              </a:ext>
            </a:extLst>
          </p:cNvPr>
          <p:cNvPicPr>
            <a:picLocks noGrp="1" noChangeAspect="1"/>
          </p:cNvPicPr>
          <p:nvPr>
            <p:ph type="pic" sz="quarter" idx="32"/>
          </p:nvPr>
        </p:nvPicPr>
        <p:blipFill>
          <a:blip r:embed="rId6"/>
          <a:srcRect l="828" r="828"/>
          <a:stretch/>
        </p:blipFill>
        <p:spPr>
          <a:xfrm>
            <a:off x="6387811" y="2380699"/>
            <a:ext cx="2357438" cy="2397125"/>
          </a:xfrm>
          <a:ln>
            <a:solidFill>
              <a:schemeClr val="bg1"/>
            </a:solidFill>
          </a:ln>
        </p:spPr>
      </p:pic>
      <p:pic>
        <p:nvPicPr>
          <p:cNvPr id="27" name="Picture Placeholder 26">
            <a:extLst>
              <a:ext uri="{FF2B5EF4-FFF2-40B4-BE49-F238E27FC236}">
                <a16:creationId xmlns:a16="http://schemas.microsoft.com/office/drawing/2014/main" id="{FF6C081C-D64E-2625-0934-23CDF2E23EEF}"/>
              </a:ext>
            </a:extLst>
          </p:cNvPr>
          <p:cNvPicPr>
            <a:picLocks noGrp="1" noChangeAspect="1"/>
          </p:cNvPicPr>
          <p:nvPr>
            <p:ph type="pic" sz="quarter" idx="35"/>
          </p:nvPr>
        </p:nvPicPr>
        <p:blipFill>
          <a:blip r:embed="rId7"/>
          <a:srcRect l="22341" r="22341"/>
          <a:stretch/>
        </p:blipFill>
        <p:spPr>
          <a:xfrm>
            <a:off x="9101138" y="2378075"/>
            <a:ext cx="2357437" cy="2397125"/>
          </a:xfrm>
        </p:spPr>
      </p:pic>
      <p:pic>
        <p:nvPicPr>
          <p:cNvPr id="6" name="Audio 5">
            <a:hlinkClick r:id="" action="ppaction://media"/>
            <a:extLst>
              <a:ext uri="{FF2B5EF4-FFF2-40B4-BE49-F238E27FC236}">
                <a16:creationId xmlns:a16="http://schemas.microsoft.com/office/drawing/2014/main" id="{011E241F-100C-D27C-BB29-7A898D6806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56657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708">
        <p15:prstTrans prst="peelOff"/>
      </p:transition>
    </mc:Choice>
    <mc:Fallback xmlns="">
      <p:transition spd="slow" advTm="77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856862" y="894716"/>
            <a:ext cx="10515600" cy="495300"/>
          </a:xfrm>
        </p:spPr>
        <p:txBody>
          <a:bodyPr/>
          <a:lstStyle/>
          <a:p>
            <a:r>
              <a:rPr lang="en-US" dirty="0">
                <a:solidFill>
                  <a:schemeClr val="accent4">
                    <a:lumMod val="50000"/>
                  </a:schemeClr>
                </a:solidFill>
                <a:latin typeface="Arial Black" panose="020B0A04020102020204" pitchFamily="34" charset="0"/>
              </a:rPr>
              <a:t>Methodology</a:t>
            </a:r>
          </a:p>
        </p:txBody>
      </p:sp>
      <p:sp>
        <p:nvSpPr>
          <p:cNvPr id="11" name="Text Placeholder 10">
            <a:extLst>
              <a:ext uri="{FF2B5EF4-FFF2-40B4-BE49-F238E27FC236}">
                <a16:creationId xmlns:a16="http://schemas.microsoft.com/office/drawing/2014/main" id="{956112D0-BBBB-4761-B916-CEA43C08D470}"/>
              </a:ext>
            </a:extLst>
          </p:cNvPr>
          <p:cNvSpPr>
            <a:spLocks noGrp="1"/>
          </p:cNvSpPr>
          <p:nvPr>
            <p:ph type="body" sz="quarter" idx="16"/>
          </p:nvPr>
        </p:nvSpPr>
        <p:spPr>
          <a:xfrm>
            <a:off x="1270707" y="2637562"/>
            <a:ext cx="4376489" cy="3325723"/>
          </a:xfrm>
        </p:spPr>
        <p:txBody>
          <a:bodyPr/>
          <a:lstStyle/>
          <a:p>
            <a:r>
              <a:rPr lang="en-US" dirty="0"/>
              <a:t>​</a:t>
            </a:r>
          </a:p>
        </p:txBody>
      </p:sp>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6</a:t>
            </a:fld>
            <a:endParaRPr lang="en-US" dirty="0"/>
          </a:p>
        </p:txBody>
      </p:sp>
      <p:sp>
        <p:nvSpPr>
          <p:cNvPr id="3" name="Footer Placeholder 2">
            <a:extLst>
              <a:ext uri="{FF2B5EF4-FFF2-40B4-BE49-F238E27FC236}">
                <a16:creationId xmlns:a16="http://schemas.microsoft.com/office/drawing/2014/main" id="{0AE8AC66-7A3E-4F83-9C65-F437FD59AF94}"/>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graphicFrame>
        <p:nvGraphicFramePr>
          <p:cNvPr id="6" name="Diagram 5">
            <a:extLst>
              <a:ext uri="{FF2B5EF4-FFF2-40B4-BE49-F238E27FC236}">
                <a16:creationId xmlns:a16="http://schemas.microsoft.com/office/drawing/2014/main" id="{A0A02B18-9C44-774C-F1CE-DD596AC7CDEB}"/>
              </a:ext>
            </a:extLst>
          </p:cNvPr>
          <p:cNvGraphicFramePr/>
          <p:nvPr>
            <p:extLst>
              <p:ext uri="{D42A27DB-BD31-4B8C-83A1-F6EECF244321}">
                <p14:modId xmlns:p14="http://schemas.microsoft.com/office/powerpoint/2010/main" val="3756761407"/>
              </p:ext>
            </p:extLst>
          </p:nvPr>
        </p:nvGraphicFramePr>
        <p:xfrm>
          <a:off x="856863" y="1708422"/>
          <a:ext cx="10188508" cy="4209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0E8E4D8F-4EF8-5EA9-5871-EC688AEE23B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626334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5958">
        <p15:prstTrans prst="peelOff"/>
      </p:transition>
    </mc:Choice>
    <mc:Fallback xmlns="">
      <p:transition spd="slow" advTm="459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753862" y="216745"/>
            <a:ext cx="10515600" cy="495300"/>
          </a:xfrm>
        </p:spPr>
        <p:txBody>
          <a:bodyPr/>
          <a:lstStyle/>
          <a:p>
            <a:r>
              <a:rPr lang="en-US" b="1" dirty="0">
                <a:solidFill>
                  <a:schemeClr val="accent4">
                    <a:lumMod val="50000"/>
                  </a:schemeClr>
                </a:solidFill>
              </a:rPr>
              <a:t>Datasets</a:t>
            </a:r>
          </a:p>
        </p:txBody>
      </p:sp>
      <p:sp>
        <p:nvSpPr>
          <p:cNvPr id="8" name="Text Placeholder 7">
            <a:extLst>
              <a:ext uri="{FF2B5EF4-FFF2-40B4-BE49-F238E27FC236}">
                <a16:creationId xmlns:a16="http://schemas.microsoft.com/office/drawing/2014/main" id="{60EC01CC-BDB2-4B49-9150-62F71FB5BA00}"/>
              </a:ext>
            </a:extLst>
          </p:cNvPr>
          <p:cNvSpPr>
            <a:spLocks noGrp="1"/>
          </p:cNvSpPr>
          <p:nvPr>
            <p:ph type="body" sz="quarter" idx="13"/>
          </p:nvPr>
        </p:nvSpPr>
        <p:spPr>
          <a:xfrm>
            <a:off x="1154249" y="1133014"/>
            <a:ext cx="3604193" cy="422365"/>
          </a:xfrm>
        </p:spPr>
        <p:txBody>
          <a:bodyPr>
            <a:normAutofit/>
          </a:bodyPr>
          <a:lstStyle/>
          <a:p>
            <a:pPr algn="ctr"/>
            <a:r>
              <a:rPr lang="en-US" dirty="0"/>
              <a:t>Toronto </a:t>
            </a:r>
          </a:p>
        </p:txBody>
      </p:sp>
      <p:sp>
        <p:nvSpPr>
          <p:cNvPr id="13" name="Text Placeholder 12">
            <a:extLst>
              <a:ext uri="{FF2B5EF4-FFF2-40B4-BE49-F238E27FC236}">
                <a16:creationId xmlns:a16="http://schemas.microsoft.com/office/drawing/2014/main" id="{ACF0A168-0337-4144-ABFC-E4E9B9F9D479}"/>
              </a:ext>
            </a:extLst>
          </p:cNvPr>
          <p:cNvSpPr>
            <a:spLocks noGrp="1"/>
          </p:cNvSpPr>
          <p:nvPr>
            <p:ph type="body" sz="quarter" idx="19"/>
          </p:nvPr>
        </p:nvSpPr>
        <p:spPr>
          <a:xfrm>
            <a:off x="6874218" y="1012236"/>
            <a:ext cx="3387610" cy="422365"/>
          </a:xfrm>
        </p:spPr>
        <p:txBody>
          <a:bodyPr/>
          <a:lstStyle/>
          <a:p>
            <a:pPr algn="ctr"/>
            <a:r>
              <a:rPr lang="en-US" dirty="0"/>
              <a:t>Vancouver</a:t>
            </a: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7</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pic>
        <p:nvPicPr>
          <p:cNvPr id="15" name="Picture 14" descr="Text&#10;&#10;Description automatically generated">
            <a:extLst>
              <a:ext uri="{FF2B5EF4-FFF2-40B4-BE49-F238E27FC236}">
                <a16:creationId xmlns:a16="http://schemas.microsoft.com/office/drawing/2014/main" id="{40632221-660F-A34A-A274-6138F30A226E}"/>
              </a:ext>
            </a:extLst>
          </p:cNvPr>
          <p:cNvPicPr>
            <a:picLocks noChangeAspect="1"/>
          </p:cNvPicPr>
          <p:nvPr/>
        </p:nvPicPr>
        <p:blipFill>
          <a:blip r:embed="rId4"/>
          <a:stretch>
            <a:fillRect/>
          </a:stretch>
        </p:blipFill>
        <p:spPr>
          <a:xfrm>
            <a:off x="1265421" y="1666555"/>
            <a:ext cx="3493021" cy="3758767"/>
          </a:xfrm>
          <a:prstGeom prst="rect">
            <a:avLst/>
          </a:prstGeom>
        </p:spPr>
      </p:pic>
      <p:pic>
        <p:nvPicPr>
          <p:cNvPr id="17" name="Picture 16" descr="Table&#10;&#10;Description automatically generated">
            <a:extLst>
              <a:ext uri="{FF2B5EF4-FFF2-40B4-BE49-F238E27FC236}">
                <a16:creationId xmlns:a16="http://schemas.microsoft.com/office/drawing/2014/main" id="{E516E894-5CB4-1A03-3830-4D91687CECFB}"/>
              </a:ext>
            </a:extLst>
          </p:cNvPr>
          <p:cNvPicPr>
            <a:picLocks noChangeAspect="1"/>
          </p:cNvPicPr>
          <p:nvPr/>
        </p:nvPicPr>
        <p:blipFill>
          <a:blip r:embed="rId5"/>
          <a:stretch>
            <a:fillRect/>
          </a:stretch>
        </p:blipFill>
        <p:spPr>
          <a:xfrm>
            <a:off x="6889507" y="1539495"/>
            <a:ext cx="3372321" cy="4715533"/>
          </a:xfrm>
          <a:prstGeom prst="rect">
            <a:avLst/>
          </a:prstGeom>
        </p:spPr>
      </p:pic>
      <p:pic>
        <p:nvPicPr>
          <p:cNvPr id="6" name="Audio 5">
            <a:hlinkClick r:id="" action="ppaction://media"/>
            <a:extLst>
              <a:ext uri="{FF2B5EF4-FFF2-40B4-BE49-F238E27FC236}">
                <a16:creationId xmlns:a16="http://schemas.microsoft.com/office/drawing/2014/main" id="{75E89D22-FCA4-0602-4698-D238859D99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37538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6501">
        <p15:prstTrans prst="peelOff"/>
      </p:transition>
    </mc:Choice>
    <mc:Fallback xmlns="">
      <p:transition spd="slow" advTm="365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38200" y="413390"/>
            <a:ext cx="10515600" cy="495300"/>
          </a:xfrm>
        </p:spPr>
        <p:txBody>
          <a:bodyPr/>
          <a:lstStyle/>
          <a:p>
            <a:pPr lvl="0"/>
            <a:r>
              <a:rPr lang="en-US" b="1" dirty="0">
                <a:solidFill>
                  <a:schemeClr val="accent4">
                    <a:lumMod val="50000"/>
                  </a:schemeClr>
                </a:solidFill>
              </a:rPr>
              <a:t>EDA</a:t>
            </a: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8</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pic>
        <p:nvPicPr>
          <p:cNvPr id="15" name="Picture 14">
            <a:extLst>
              <a:ext uri="{FF2B5EF4-FFF2-40B4-BE49-F238E27FC236}">
                <a16:creationId xmlns:a16="http://schemas.microsoft.com/office/drawing/2014/main" id="{40632221-660F-A34A-A274-6138F30A226E}"/>
              </a:ext>
            </a:extLst>
          </p:cNvPr>
          <p:cNvPicPr>
            <a:picLocks noChangeAspect="1"/>
          </p:cNvPicPr>
          <p:nvPr/>
        </p:nvPicPr>
        <p:blipFill>
          <a:blip r:embed="rId4"/>
          <a:srcRect/>
          <a:stretch/>
        </p:blipFill>
        <p:spPr>
          <a:xfrm>
            <a:off x="422350" y="1436220"/>
            <a:ext cx="5330106" cy="4304341"/>
          </a:xfrm>
          <a:prstGeom prst="rect">
            <a:avLst/>
          </a:prstGeom>
          <a:ln>
            <a:noFill/>
          </a:ln>
        </p:spPr>
      </p:pic>
      <p:pic>
        <p:nvPicPr>
          <p:cNvPr id="7" name="Picture 6" descr="Chart, bar chart&#10;&#10;Description automatically generated">
            <a:extLst>
              <a:ext uri="{FF2B5EF4-FFF2-40B4-BE49-F238E27FC236}">
                <a16:creationId xmlns:a16="http://schemas.microsoft.com/office/drawing/2014/main" id="{FFA085D5-7D8A-1EC2-40F2-1C7B9E54B8BB}"/>
              </a:ext>
            </a:extLst>
          </p:cNvPr>
          <p:cNvPicPr>
            <a:picLocks noChangeAspect="1"/>
          </p:cNvPicPr>
          <p:nvPr/>
        </p:nvPicPr>
        <p:blipFill>
          <a:blip r:embed="rId5"/>
          <a:stretch>
            <a:fillRect/>
          </a:stretch>
        </p:blipFill>
        <p:spPr>
          <a:xfrm>
            <a:off x="6811617" y="1436220"/>
            <a:ext cx="4940658" cy="4195954"/>
          </a:xfrm>
          <a:prstGeom prst="rect">
            <a:avLst/>
          </a:prstGeom>
        </p:spPr>
      </p:pic>
      <p:pic>
        <p:nvPicPr>
          <p:cNvPr id="5" name="Audio 4">
            <a:hlinkClick r:id="" action="ppaction://media"/>
            <a:extLst>
              <a:ext uri="{FF2B5EF4-FFF2-40B4-BE49-F238E27FC236}">
                <a16:creationId xmlns:a16="http://schemas.microsoft.com/office/drawing/2014/main" id="{57BD3818-F068-55DA-2699-30B5B886EC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8961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7170">
        <p15:prstTrans prst="peelOff"/>
      </p:transition>
    </mc:Choice>
    <mc:Fallback xmlns="">
      <p:transition spd="slow" advTm="571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38200" y="529500"/>
            <a:ext cx="10515600" cy="495300"/>
          </a:xfrm>
        </p:spPr>
        <p:txBody>
          <a:bodyPr/>
          <a:lstStyle/>
          <a:p>
            <a:r>
              <a:rPr lang="en-US" b="1" i="0" dirty="0">
                <a:solidFill>
                  <a:schemeClr val="accent4">
                    <a:lumMod val="50000"/>
                  </a:schemeClr>
                </a:solidFill>
              </a:rPr>
              <a:t>Data pr-Processing</a:t>
            </a:r>
            <a:br>
              <a:rPr lang="en-US" b="0" dirty="0"/>
            </a:br>
            <a:endParaRPr lang="en-US" b="1" dirty="0">
              <a:solidFill>
                <a:schemeClr val="accent4">
                  <a:lumMod val="50000"/>
                </a:schemeClr>
              </a:solidFill>
            </a:endParaRP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9</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Crime Prediction </a:t>
            </a:r>
            <a:endParaRPr lang="en-US" dirty="0"/>
          </a:p>
        </p:txBody>
      </p:sp>
      <p:graphicFrame>
        <p:nvGraphicFramePr>
          <p:cNvPr id="6" name="Diagram 5">
            <a:extLst>
              <a:ext uri="{FF2B5EF4-FFF2-40B4-BE49-F238E27FC236}">
                <a16:creationId xmlns:a16="http://schemas.microsoft.com/office/drawing/2014/main" id="{C919892E-79F2-A422-311A-035F572CBBE8}"/>
              </a:ext>
            </a:extLst>
          </p:cNvPr>
          <p:cNvGraphicFramePr/>
          <p:nvPr>
            <p:extLst>
              <p:ext uri="{D42A27DB-BD31-4B8C-83A1-F6EECF244321}">
                <p14:modId xmlns:p14="http://schemas.microsoft.com/office/powerpoint/2010/main" val="1709823102"/>
              </p:ext>
            </p:extLst>
          </p:nvPr>
        </p:nvGraphicFramePr>
        <p:xfrm>
          <a:off x="2315997" y="1322363"/>
          <a:ext cx="7848532" cy="4736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E4A15291-4505-C00F-C703-B9ED56B04DF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9863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8460">
        <p15:prstTrans prst="peelOff"/>
      </p:transition>
    </mc:Choice>
    <mc:Fallback xmlns="">
      <p:transition spd="slow" advTm="484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6AFC83-AE02-40B8-BC2C-6B2B88106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621FE4-3184-49E6-95AD-A045530002E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0F98B39-7EBA-4823-84A5-26F47879986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TotalTime>1600</TotalTime>
  <Words>635</Words>
  <Application>Microsoft Office PowerPoint</Application>
  <PresentationFormat>Widescreen</PresentationFormat>
  <Paragraphs>160</Paragraphs>
  <Slides>18</Slides>
  <Notes>0</Notes>
  <HiddenSlides>0</HiddenSlides>
  <MMClips>17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Adobe Caslon Pro</vt:lpstr>
      <vt:lpstr>Adobe Caslon Pro Bold</vt:lpstr>
      <vt:lpstr>Adobe Devanagari</vt:lpstr>
      <vt:lpstr>Adobe Garamond Pro Bold</vt:lpstr>
      <vt:lpstr>Aharoni</vt:lpstr>
      <vt:lpstr>Arial</vt:lpstr>
      <vt:lpstr>Arial Black</vt:lpstr>
      <vt:lpstr>Calibri</vt:lpstr>
      <vt:lpstr>Franklin Gothic Demi Cond</vt:lpstr>
      <vt:lpstr>Segoe UI Light</vt:lpstr>
      <vt:lpstr>Univers Light</vt:lpstr>
      <vt:lpstr>Office Theme</vt:lpstr>
      <vt:lpstr>Crime Prediction Analytics using Supervised Learning Algorithms</vt:lpstr>
      <vt:lpstr>agenda</vt:lpstr>
      <vt:lpstr>Problem Definition​ </vt:lpstr>
      <vt:lpstr>Motivation</vt:lpstr>
      <vt:lpstr>Related work </vt:lpstr>
      <vt:lpstr>Methodology</vt:lpstr>
      <vt:lpstr>Datasets</vt:lpstr>
      <vt:lpstr>EDA</vt:lpstr>
      <vt:lpstr>Data pr-Processing </vt:lpstr>
      <vt:lpstr>Feature Engineering</vt:lpstr>
      <vt:lpstr>Model </vt:lpstr>
      <vt:lpstr>Evaluation </vt:lpstr>
      <vt:lpstr>Results  </vt:lpstr>
      <vt:lpstr>comparison between related work and current work in the results</vt:lpstr>
      <vt:lpstr>Conclusion</vt:lpstr>
      <vt:lpstr>Future work  </vt:lpstr>
      <vt:lpstr>References  </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Prediction Analytics using Supervised Learning Algorithms</dc:title>
  <dc:creator>Kariman Mousaa</dc:creator>
  <cp:lastModifiedBy>Kariman Mousaa</cp:lastModifiedBy>
  <cp:revision>19</cp:revision>
  <dcterms:created xsi:type="dcterms:W3CDTF">2022-10-23T10:32:14Z</dcterms:created>
  <dcterms:modified xsi:type="dcterms:W3CDTF">2022-12-01T02:06:05Z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